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8" r:id="rId2"/>
    <p:sldId id="260" r:id="rId3"/>
    <p:sldId id="259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7736D6-C8E2-4A82-A1CD-F96363BABA67}" type="doc">
      <dgm:prSet loTypeId="urn:microsoft.com/office/officeart/2005/8/layout/process4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BAFE697-3BFC-4BA3-9C40-C5F48ABCB2F9}">
      <dgm:prSet phldrT="[Text]" custT="1"/>
      <dgm:spPr/>
      <dgm:t>
        <a:bodyPr/>
        <a:lstStyle/>
        <a:p>
          <a:r>
            <a:rPr lang="en-US" sz="1600" b="1" i="0" dirty="0" smtClean="0"/>
            <a:t>State Board of Education</a:t>
          </a:r>
          <a:endParaRPr lang="en-US" sz="1600" b="1" i="0" dirty="0"/>
        </a:p>
      </dgm:t>
    </dgm:pt>
    <dgm:pt modelId="{1DD38FE6-3290-4E46-ACDE-DDD22B0C99D6}" type="parTrans" cxnId="{D7982C69-952D-4F2D-A1B3-E51BCE9A1629}">
      <dgm:prSet/>
      <dgm:spPr/>
      <dgm:t>
        <a:bodyPr/>
        <a:lstStyle/>
        <a:p>
          <a:endParaRPr lang="en-US"/>
        </a:p>
      </dgm:t>
    </dgm:pt>
    <dgm:pt modelId="{8256C6B2-8D9C-4BC6-A87C-D2AEE6D8ACD3}" type="sibTrans" cxnId="{D7982C69-952D-4F2D-A1B3-E51BCE9A1629}">
      <dgm:prSet/>
      <dgm:spPr/>
      <dgm:t>
        <a:bodyPr/>
        <a:lstStyle/>
        <a:p>
          <a:endParaRPr lang="en-US"/>
        </a:p>
      </dgm:t>
    </dgm:pt>
    <dgm:pt modelId="{B3B568D3-6F02-4472-9F52-780EEE168605}">
      <dgm:prSet phldrT="[Text]" custT="1"/>
      <dgm:spPr/>
      <dgm:t>
        <a:bodyPr/>
        <a:lstStyle/>
        <a:p>
          <a:r>
            <a:rPr lang="en-US" sz="1400" dirty="0" smtClean="0"/>
            <a:t>Sets state textbook policies</a:t>
          </a:r>
          <a:endParaRPr lang="en-US" sz="1400" dirty="0"/>
        </a:p>
      </dgm:t>
    </dgm:pt>
    <dgm:pt modelId="{49BE5C36-5BFA-4582-AF2D-95861D497236}" type="parTrans" cxnId="{EB039513-868F-43B1-8265-2E59A191BCF7}">
      <dgm:prSet/>
      <dgm:spPr/>
      <dgm:t>
        <a:bodyPr/>
        <a:lstStyle/>
        <a:p>
          <a:endParaRPr lang="en-US"/>
        </a:p>
      </dgm:t>
    </dgm:pt>
    <dgm:pt modelId="{455C9699-2A44-4DA7-809B-C36D24280DF9}" type="sibTrans" cxnId="{EB039513-868F-43B1-8265-2E59A191BCF7}">
      <dgm:prSet/>
      <dgm:spPr/>
      <dgm:t>
        <a:bodyPr/>
        <a:lstStyle/>
        <a:p>
          <a:endParaRPr lang="en-US"/>
        </a:p>
      </dgm:t>
    </dgm:pt>
    <dgm:pt modelId="{9DA76E25-9E05-46A0-A399-63138324E12C}">
      <dgm:prSet phldrT="[Text]" custT="1"/>
      <dgm:spPr/>
      <dgm:t>
        <a:bodyPr/>
        <a:lstStyle/>
        <a:p>
          <a:r>
            <a:rPr lang="en-US" sz="1600" b="1" dirty="0" smtClean="0"/>
            <a:t>TEA Textbook Division</a:t>
          </a:r>
          <a:endParaRPr lang="en-US" sz="1600" b="1" dirty="0"/>
        </a:p>
      </dgm:t>
    </dgm:pt>
    <dgm:pt modelId="{EB4A0944-C070-49D7-B2FA-1D5DE4CFF1FB}" type="parTrans" cxnId="{217D912F-947D-4579-9D99-A51DAF155B7B}">
      <dgm:prSet/>
      <dgm:spPr/>
      <dgm:t>
        <a:bodyPr/>
        <a:lstStyle/>
        <a:p>
          <a:endParaRPr lang="en-US"/>
        </a:p>
      </dgm:t>
    </dgm:pt>
    <dgm:pt modelId="{8CF4113C-5C86-4314-BE76-7DAE9926AAED}" type="sibTrans" cxnId="{217D912F-947D-4579-9D99-A51DAF155B7B}">
      <dgm:prSet/>
      <dgm:spPr/>
      <dgm:t>
        <a:bodyPr/>
        <a:lstStyle/>
        <a:p>
          <a:endParaRPr lang="en-US"/>
        </a:p>
      </dgm:t>
    </dgm:pt>
    <dgm:pt modelId="{F034872D-F562-47BF-93EC-755242CA7DE5}">
      <dgm:prSet phldrT="[Text]" custT="1"/>
      <dgm:spPr/>
      <dgm:t>
        <a:bodyPr/>
        <a:lstStyle/>
        <a:p>
          <a:r>
            <a:rPr lang="en-US" sz="1400" dirty="0" smtClean="0"/>
            <a:t>Sets state textbook procedures</a:t>
          </a:r>
          <a:endParaRPr lang="en-US" sz="1400" dirty="0"/>
        </a:p>
      </dgm:t>
    </dgm:pt>
    <dgm:pt modelId="{BBFA1E94-6AD5-4CCA-9176-AC0F2EF741A1}" type="parTrans" cxnId="{211BD4CE-5E4A-4177-B16D-80A038CC0C05}">
      <dgm:prSet/>
      <dgm:spPr/>
      <dgm:t>
        <a:bodyPr/>
        <a:lstStyle/>
        <a:p>
          <a:endParaRPr lang="en-US"/>
        </a:p>
      </dgm:t>
    </dgm:pt>
    <dgm:pt modelId="{31F32921-0D6C-40FE-B8EA-6DE9FD669CF2}" type="sibTrans" cxnId="{211BD4CE-5E4A-4177-B16D-80A038CC0C05}">
      <dgm:prSet/>
      <dgm:spPr/>
      <dgm:t>
        <a:bodyPr/>
        <a:lstStyle/>
        <a:p>
          <a:endParaRPr lang="en-US"/>
        </a:p>
      </dgm:t>
    </dgm:pt>
    <dgm:pt modelId="{92DCA51F-0EB1-4F28-90A2-B77ED4C86533}">
      <dgm:prSet phldrT="[Text]" custT="1"/>
      <dgm:spPr/>
      <dgm:t>
        <a:bodyPr/>
        <a:lstStyle/>
        <a:p>
          <a:r>
            <a:rPr lang="en-US" sz="1600" b="1" dirty="0" smtClean="0"/>
            <a:t>Local Board of Trustees</a:t>
          </a:r>
          <a:endParaRPr lang="en-US" sz="1600" b="1" dirty="0"/>
        </a:p>
      </dgm:t>
    </dgm:pt>
    <dgm:pt modelId="{A5729FC7-2A63-4A6A-8215-CF7A949586F2}" type="parTrans" cxnId="{955A75FF-B4C6-4BBD-9D22-DB66269CD849}">
      <dgm:prSet/>
      <dgm:spPr/>
      <dgm:t>
        <a:bodyPr/>
        <a:lstStyle/>
        <a:p>
          <a:endParaRPr lang="en-US"/>
        </a:p>
      </dgm:t>
    </dgm:pt>
    <dgm:pt modelId="{6716A093-5CDF-44C8-AACA-349ABF1E8DAD}" type="sibTrans" cxnId="{955A75FF-B4C6-4BBD-9D22-DB66269CD849}">
      <dgm:prSet/>
      <dgm:spPr/>
      <dgm:t>
        <a:bodyPr/>
        <a:lstStyle/>
        <a:p>
          <a:endParaRPr lang="en-US"/>
        </a:p>
      </dgm:t>
    </dgm:pt>
    <dgm:pt modelId="{E51C1074-B80C-46F0-B243-EB36645F8D4E}">
      <dgm:prSet phldrT="[Text]" custT="1"/>
      <dgm:spPr/>
      <dgm:t>
        <a:bodyPr/>
        <a:lstStyle/>
        <a:p>
          <a:r>
            <a:rPr lang="en-US" sz="1400" dirty="0" smtClean="0"/>
            <a:t>Sets local textbook procedures</a:t>
          </a:r>
          <a:endParaRPr lang="en-US" sz="1400" dirty="0"/>
        </a:p>
      </dgm:t>
    </dgm:pt>
    <dgm:pt modelId="{D3DC1183-4A29-4096-B8F5-3342E20A3723}" type="parTrans" cxnId="{85DA2A09-2CF4-4A37-8232-A88FD057DFBA}">
      <dgm:prSet/>
      <dgm:spPr/>
      <dgm:t>
        <a:bodyPr/>
        <a:lstStyle/>
        <a:p>
          <a:endParaRPr lang="en-US"/>
        </a:p>
      </dgm:t>
    </dgm:pt>
    <dgm:pt modelId="{0A96FBDD-892E-46BA-86C8-71D957D04ACB}" type="sibTrans" cxnId="{85DA2A09-2CF4-4A37-8232-A88FD057DFBA}">
      <dgm:prSet/>
      <dgm:spPr/>
      <dgm:t>
        <a:bodyPr/>
        <a:lstStyle/>
        <a:p>
          <a:endParaRPr lang="en-US"/>
        </a:p>
      </dgm:t>
    </dgm:pt>
    <dgm:pt modelId="{7B2CB429-774F-4D78-9C6B-EB02A4FB3934}">
      <dgm:prSet phldrT="[Text]" custT="1"/>
      <dgm:spPr/>
      <dgm:t>
        <a:bodyPr/>
        <a:lstStyle/>
        <a:p>
          <a:r>
            <a:rPr lang="en-US" sz="1600" b="1" dirty="0" smtClean="0"/>
            <a:t>Superintendent</a:t>
          </a:r>
          <a:endParaRPr lang="en-US" sz="1000" b="1" dirty="0"/>
        </a:p>
      </dgm:t>
    </dgm:pt>
    <dgm:pt modelId="{7CD4B931-CC84-49F2-960B-031E2D38D24F}" type="parTrans" cxnId="{7500691C-CE73-42F2-8DDF-490DB7915AAD}">
      <dgm:prSet/>
      <dgm:spPr/>
      <dgm:t>
        <a:bodyPr/>
        <a:lstStyle/>
        <a:p>
          <a:endParaRPr lang="en-US"/>
        </a:p>
      </dgm:t>
    </dgm:pt>
    <dgm:pt modelId="{FCBFB7F1-9FDD-4FCA-9B03-ADE773DF89C5}" type="sibTrans" cxnId="{7500691C-CE73-42F2-8DDF-490DB7915AAD}">
      <dgm:prSet/>
      <dgm:spPr/>
      <dgm:t>
        <a:bodyPr/>
        <a:lstStyle/>
        <a:p>
          <a:endParaRPr lang="en-US"/>
        </a:p>
      </dgm:t>
    </dgm:pt>
    <dgm:pt modelId="{A34B7FFB-D384-486B-9B45-CC13FC710916}">
      <dgm:prSet phldrT="[Text]" custT="1"/>
      <dgm:spPr/>
      <dgm:t>
        <a:bodyPr/>
        <a:lstStyle/>
        <a:p>
          <a:r>
            <a:rPr lang="en-US" sz="1600" b="1" dirty="0" smtClean="0"/>
            <a:t>District Textbook Coordinator</a:t>
          </a:r>
          <a:endParaRPr lang="en-US" sz="1600" b="1" dirty="0"/>
        </a:p>
      </dgm:t>
    </dgm:pt>
    <dgm:pt modelId="{703149EA-7905-4ED7-A562-0903AECDC290}" type="parTrans" cxnId="{F10251F1-080B-40BF-924B-EAAF2FC8E216}">
      <dgm:prSet/>
      <dgm:spPr/>
      <dgm:t>
        <a:bodyPr/>
        <a:lstStyle/>
        <a:p>
          <a:endParaRPr lang="en-US"/>
        </a:p>
      </dgm:t>
    </dgm:pt>
    <dgm:pt modelId="{FD0D33F7-8A73-4AAB-86B3-955FA2BA11E1}" type="sibTrans" cxnId="{F10251F1-080B-40BF-924B-EAAF2FC8E216}">
      <dgm:prSet/>
      <dgm:spPr/>
      <dgm:t>
        <a:bodyPr/>
        <a:lstStyle/>
        <a:p>
          <a:endParaRPr lang="en-US"/>
        </a:p>
      </dgm:t>
    </dgm:pt>
    <dgm:pt modelId="{BEECBF24-F0D3-4564-BE1C-531568484064}">
      <dgm:prSet phldrT="[Text]" custT="1"/>
      <dgm:spPr/>
      <dgm:t>
        <a:bodyPr/>
        <a:lstStyle/>
        <a:p>
          <a:r>
            <a:rPr lang="en-US" sz="1600" b="1" dirty="0" smtClean="0"/>
            <a:t>Campus Administrator </a:t>
          </a:r>
          <a:endParaRPr lang="en-US" sz="1600" b="1" dirty="0"/>
        </a:p>
      </dgm:t>
    </dgm:pt>
    <dgm:pt modelId="{B0710EC8-2A29-441E-99E3-5F26B1EEF69C}" type="parTrans" cxnId="{CF8B16B6-90A4-4800-86D4-414C4478EAA6}">
      <dgm:prSet/>
      <dgm:spPr/>
      <dgm:t>
        <a:bodyPr/>
        <a:lstStyle/>
        <a:p>
          <a:endParaRPr lang="en-US"/>
        </a:p>
      </dgm:t>
    </dgm:pt>
    <dgm:pt modelId="{7090479B-DC12-4795-89FE-0294D1982C49}" type="sibTrans" cxnId="{CF8B16B6-90A4-4800-86D4-414C4478EAA6}">
      <dgm:prSet/>
      <dgm:spPr/>
      <dgm:t>
        <a:bodyPr/>
        <a:lstStyle/>
        <a:p>
          <a:endParaRPr lang="en-US"/>
        </a:p>
      </dgm:t>
    </dgm:pt>
    <dgm:pt modelId="{10061BDB-013F-4403-8458-320F26D6D5D5}">
      <dgm:prSet phldrT="[Text]" custT="1"/>
      <dgm:spPr/>
      <dgm:t>
        <a:bodyPr/>
        <a:lstStyle/>
        <a:p>
          <a:r>
            <a:rPr lang="en-US" sz="1600" b="1" dirty="0" smtClean="0"/>
            <a:t>Teacher</a:t>
          </a:r>
          <a:endParaRPr lang="en-US" sz="1600" b="1" dirty="0"/>
        </a:p>
      </dgm:t>
    </dgm:pt>
    <dgm:pt modelId="{BF7CF5F8-7F02-46E9-8B71-85F3A0C40E75}" type="parTrans" cxnId="{191438A2-3ECF-4B70-96A0-5695F1E5D085}">
      <dgm:prSet/>
      <dgm:spPr/>
      <dgm:t>
        <a:bodyPr/>
        <a:lstStyle/>
        <a:p>
          <a:endParaRPr lang="en-US"/>
        </a:p>
      </dgm:t>
    </dgm:pt>
    <dgm:pt modelId="{3DFFB7F6-4FAB-4D5A-BD5F-3A5722B721E0}" type="sibTrans" cxnId="{191438A2-3ECF-4B70-96A0-5695F1E5D085}">
      <dgm:prSet/>
      <dgm:spPr/>
      <dgm:t>
        <a:bodyPr/>
        <a:lstStyle/>
        <a:p>
          <a:endParaRPr lang="en-US"/>
        </a:p>
      </dgm:t>
    </dgm:pt>
    <dgm:pt modelId="{029EEEF2-089E-45CC-B599-AEC8C1E5D147}">
      <dgm:prSet phldrT="[Text]" custT="1"/>
      <dgm:spPr/>
      <dgm:t>
        <a:bodyPr/>
        <a:lstStyle/>
        <a:p>
          <a:r>
            <a:rPr lang="en-US" sz="1600" b="1" dirty="0" smtClean="0"/>
            <a:t>Student/Parent/Guardian</a:t>
          </a:r>
          <a:endParaRPr lang="en-US" sz="1600" b="1" dirty="0"/>
        </a:p>
      </dgm:t>
    </dgm:pt>
    <dgm:pt modelId="{EFF5C3C3-DF0A-409E-A8CF-CEAF6E2156E4}" type="parTrans" cxnId="{0457A585-3955-4E46-9B82-45E0AA8FF964}">
      <dgm:prSet/>
      <dgm:spPr/>
      <dgm:t>
        <a:bodyPr/>
        <a:lstStyle/>
        <a:p>
          <a:endParaRPr lang="en-US"/>
        </a:p>
      </dgm:t>
    </dgm:pt>
    <dgm:pt modelId="{F42A504E-2F31-4A98-A661-6BFF9B333356}" type="sibTrans" cxnId="{0457A585-3955-4E46-9B82-45E0AA8FF964}">
      <dgm:prSet/>
      <dgm:spPr/>
      <dgm:t>
        <a:bodyPr/>
        <a:lstStyle/>
        <a:p>
          <a:endParaRPr lang="en-US"/>
        </a:p>
      </dgm:t>
    </dgm:pt>
    <dgm:pt modelId="{2B11763D-1242-4710-A8F1-1CA94C951503}">
      <dgm:prSet phldrT="[Text]" custT="1"/>
      <dgm:spPr/>
      <dgm:t>
        <a:bodyPr/>
        <a:lstStyle/>
        <a:p>
          <a:r>
            <a:rPr lang="en-US" sz="1400" dirty="0" smtClean="0"/>
            <a:t>Sets local procedures and enforces state and local policies</a:t>
          </a:r>
          <a:endParaRPr lang="en-US" sz="1400" dirty="0"/>
        </a:p>
      </dgm:t>
    </dgm:pt>
    <dgm:pt modelId="{E791AD49-F38B-46CF-8FBA-1C464D0335DB}" type="parTrans" cxnId="{869B789F-C098-4278-9A29-DE007B19A5E5}">
      <dgm:prSet/>
      <dgm:spPr/>
      <dgm:t>
        <a:bodyPr/>
        <a:lstStyle/>
        <a:p>
          <a:endParaRPr lang="en-US"/>
        </a:p>
      </dgm:t>
    </dgm:pt>
    <dgm:pt modelId="{D0C52611-A00D-4019-BAAF-2116DF8ABA54}" type="sibTrans" cxnId="{869B789F-C098-4278-9A29-DE007B19A5E5}">
      <dgm:prSet/>
      <dgm:spPr/>
      <dgm:t>
        <a:bodyPr/>
        <a:lstStyle/>
        <a:p>
          <a:endParaRPr lang="en-US"/>
        </a:p>
      </dgm:t>
    </dgm:pt>
    <dgm:pt modelId="{9CADD7AA-2BA9-4FF8-94DF-6F3F536FE715}">
      <dgm:prSet phldrT="[Text]" custT="1"/>
      <dgm:spPr/>
      <dgm:t>
        <a:bodyPr/>
        <a:lstStyle/>
        <a:p>
          <a:r>
            <a:rPr lang="en-US" sz="1400" dirty="0" smtClean="0"/>
            <a:t>Enforces state and local policies </a:t>
          </a:r>
          <a:endParaRPr lang="en-US" sz="1400" dirty="0"/>
        </a:p>
      </dgm:t>
    </dgm:pt>
    <dgm:pt modelId="{6AC9A5C7-4CB4-4444-B281-E762F6AE2199}" type="parTrans" cxnId="{D31402F7-E760-4F60-9D30-E4D6903515A9}">
      <dgm:prSet/>
      <dgm:spPr/>
      <dgm:t>
        <a:bodyPr/>
        <a:lstStyle/>
        <a:p>
          <a:endParaRPr lang="en-US"/>
        </a:p>
      </dgm:t>
    </dgm:pt>
    <dgm:pt modelId="{9011190C-236F-4C7B-B07D-806615DC40AF}" type="sibTrans" cxnId="{D31402F7-E760-4F60-9D30-E4D6903515A9}">
      <dgm:prSet/>
      <dgm:spPr/>
      <dgm:t>
        <a:bodyPr/>
        <a:lstStyle/>
        <a:p>
          <a:endParaRPr lang="en-US"/>
        </a:p>
      </dgm:t>
    </dgm:pt>
    <dgm:pt modelId="{B863017A-2F30-469B-96F5-8A94B11C5357}">
      <dgm:prSet phldrT="[Text]" custT="1"/>
      <dgm:spPr/>
      <dgm:t>
        <a:bodyPr/>
        <a:lstStyle/>
        <a:p>
          <a:r>
            <a:rPr lang="en-US" sz="1400" dirty="0" smtClean="0"/>
            <a:t>Sets campus procedures</a:t>
          </a:r>
          <a:endParaRPr lang="en-US" sz="1400" dirty="0"/>
        </a:p>
      </dgm:t>
    </dgm:pt>
    <dgm:pt modelId="{8C424679-0CF9-4D54-8055-9C6C5C9B9BB5}" type="parTrans" cxnId="{18A71538-6377-48F4-9C0C-0FB7ED188F59}">
      <dgm:prSet/>
      <dgm:spPr/>
      <dgm:t>
        <a:bodyPr/>
        <a:lstStyle/>
        <a:p>
          <a:endParaRPr lang="en-US"/>
        </a:p>
      </dgm:t>
    </dgm:pt>
    <dgm:pt modelId="{A80FB092-B8C2-4D75-AC1B-B3370DEBCB83}" type="sibTrans" cxnId="{18A71538-6377-48F4-9C0C-0FB7ED188F59}">
      <dgm:prSet/>
      <dgm:spPr/>
      <dgm:t>
        <a:bodyPr/>
        <a:lstStyle/>
        <a:p>
          <a:endParaRPr lang="en-US"/>
        </a:p>
      </dgm:t>
    </dgm:pt>
    <dgm:pt modelId="{1F0B69C5-4324-42D0-9ACD-5E2483A6C1D9}">
      <dgm:prSet phldrT="[Text]" custT="1"/>
      <dgm:spPr/>
      <dgm:t>
        <a:bodyPr/>
        <a:lstStyle/>
        <a:p>
          <a:r>
            <a:rPr lang="en-US" sz="1400" dirty="0" smtClean="0"/>
            <a:t>Enforces campus procedures </a:t>
          </a:r>
          <a:endParaRPr lang="en-US" sz="1400" dirty="0"/>
        </a:p>
      </dgm:t>
    </dgm:pt>
    <dgm:pt modelId="{D35129BA-7625-42E7-B43B-CDCBBD95EF30}" type="parTrans" cxnId="{D659BCEE-7231-4C79-AE16-E3AA7A58727A}">
      <dgm:prSet/>
      <dgm:spPr/>
      <dgm:t>
        <a:bodyPr/>
        <a:lstStyle/>
        <a:p>
          <a:endParaRPr lang="en-US"/>
        </a:p>
      </dgm:t>
    </dgm:pt>
    <dgm:pt modelId="{D224995A-3297-4F6D-A554-B83D647E667E}" type="sibTrans" cxnId="{D659BCEE-7231-4C79-AE16-E3AA7A58727A}">
      <dgm:prSet/>
      <dgm:spPr/>
      <dgm:t>
        <a:bodyPr/>
        <a:lstStyle/>
        <a:p>
          <a:endParaRPr lang="en-US"/>
        </a:p>
      </dgm:t>
    </dgm:pt>
    <dgm:pt modelId="{AB6C31C3-42BA-4D13-A707-631443E2FCBA}">
      <dgm:prSet phldrT="[Text]" custT="1"/>
      <dgm:spPr/>
      <dgm:t>
        <a:bodyPr/>
        <a:lstStyle/>
        <a:p>
          <a:r>
            <a:rPr lang="en-US" sz="1400" dirty="0" smtClean="0"/>
            <a:t>Is responsible for the care and return of instructional materials to the campus</a:t>
          </a:r>
          <a:endParaRPr lang="en-US" sz="1400" dirty="0"/>
        </a:p>
      </dgm:t>
    </dgm:pt>
    <dgm:pt modelId="{F11AC802-38AB-4CAB-820C-769873D6F501}" type="parTrans" cxnId="{AD8FCDEE-87C2-4B8B-98A9-11EEA7E4B5B3}">
      <dgm:prSet/>
      <dgm:spPr/>
      <dgm:t>
        <a:bodyPr/>
        <a:lstStyle/>
        <a:p>
          <a:endParaRPr lang="en-US"/>
        </a:p>
      </dgm:t>
    </dgm:pt>
    <dgm:pt modelId="{46DC44D0-DA69-4F40-9C93-B2C2C45A6C8A}" type="sibTrans" cxnId="{AD8FCDEE-87C2-4B8B-98A9-11EEA7E4B5B3}">
      <dgm:prSet/>
      <dgm:spPr/>
      <dgm:t>
        <a:bodyPr/>
        <a:lstStyle/>
        <a:p>
          <a:endParaRPr lang="en-US"/>
        </a:p>
      </dgm:t>
    </dgm:pt>
    <dgm:pt modelId="{41992618-B19D-4550-AC90-9A9EAF651C2A}" type="pres">
      <dgm:prSet presAssocID="{747736D6-C8E2-4A82-A1CD-F96363BABA6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0ABD6D-6068-4E00-B4AF-2486FEC01786}" type="pres">
      <dgm:prSet presAssocID="{029EEEF2-089E-45CC-B599-AEC8C1E5D147}" presName="boxAndChildren" presStyleCnt="0"/>
      <dgm:spPr/>
    </dgm:pt>
    <dgm:pt modelId="{591BB4D5-3ADB-45E6-9081-DA5AF6B27438}" type="pres">
      <dgm:prSet presAssocID="{029EEEF2-089E-45CC-B599-AEC8C1E5D147}" presName="parentTextBox" presStyleLbl="node1" presStyleIdx="0" presStyleCnt="8"/>
      <dgm:spPr/>
      <dgm:t>
        <a:bodyPr/>
        <a:lstStyle/>
        <a:p>
          <a:endParaRPr lang="en-US"/>
        </a:p>
      </dgm:t>
    </dgm:pt>
    <dgm:pt modelId="{4EA54F9E-C8A8-4CED-A212-BA6BD907C345}" type="pres">
      <dgm:prSet presAssocID="{029EEEF2-089E-45CC-B599-AEC8C1E5D147}" presName="entireBox" presStyleLbl="node1" presStyleIdx="0" presStyleCnt="8"/>
      <dgm:spPr/>
      <dgm:t>
        <a:bodyPr/>
        <a:lstStyle/>
        <a:p>
          <a:endParaRPr lang="en-US"/>
        </a:p>
      </dgm:t>
    </dgm:pt>
    <dgm:pt modelId="{F197AEC0-2E12-449F-ADE3-E053C19E44F0}" type="pres">
      <dgm:prSet presAssocID="{029EEEF2-089E-45CC-B599-AEC8C1E5D147}" presName="descendantBox" presStyleCnt="0"/>
      <dgm:spPr/>
    </dgm:pt>
    <dgm:pt modelId="{A404379D-F914-4095-AC5F-39733458EC5D}" type="pres">
      <dgm:prSet presAssocID="{AB6C31C3-42BA-4D13-A707-631443E2FCBA}" presName="childTextBox" presStyleLbl="f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50C51-3397-4848-A240-C2A325658012}" type="pres">
      <dgm:prSet presAssocID="{3DFFB7F6-4FAB-4D5A-BD5F-3A5722B721E0}" presName="sp" presStyleCnt="0"/>
      <dgm:spPr/>
    </dgm:pt>
    <dgm:pt modelId="{111F0384-F0F5-40A1-A0A2-130A4071C417}" type="pres">
      <dgm:prSet presAssocID="{10061BDB-013F-4403-8458-320F26D6D5D5}" presName="arrowAndChildren" presStyleCnt="0"/>
      <dgm:spPr/>
    </dgm:pt>
    <dgm:pt modelId="{E2AD893F-CEB7-4DD5-BB15-7D5721417D3F}" type="pres">
      <dgm:prSet presAssocID="{10061BDB-013F-4403-8458-320F26D6D5D5}" presName="parentTextArrow" presStyleLbl="node1" presStyleIdx="0" presStyleCnt="8"/>
      <dgm:spPr/>
      <dgm:t>
        <a:bodyPr/>
        <a:lstStyle/>
        <a:p>
          <a:endParaRPr lang="en-US"/>
        </a:p>
      </dgm:t>
    </dgm:pt>
    <dgm:pt modelId="{853499EB-8801-4C77-B330-D1011D36E429}" type="pres">
      <dgm:prSet presAssocID="{10061BDB-013F-4403-8458-320F26D6D5D5}" presName="arrow" presStyleLbl="node1" presStyleIdx="1" presStyleCnt="8"/>
      <dgm:spPr/>
      <dgm:t>
        <a:bodyPr/>
        <a:lstStyle/>
        <a:p>
          <a:endParaRPr lang="en-US"/>
        </a:p>
      </dgm:t>
    </dgm:pt>
    <dgm:pt modelId="{6DCB19F9-7C45-46B1-8DFE-5F433AA4AA7E}" type="pres">
      <dgm:prSet presAssocID="{10061BDB-013F-4403-8458-320F26D6D5D5}" presName="descendantArrow" presStyleCnt="0"/>
      <dgm:spPr/>
    </dgm:pt>
    <dgm:pt modelId="{562E9322-FA30-4A55-B128-D2A083112808}" type="pres">
      <dgm:prSet presAssocID="{1F0B69C5-4324-42D0-9ACD-5E2483A6C1D9}" presName="childTextArrow" presStyleLbl="f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4A1BBB-8D68-473E-88AA-6D9D45F2C0E0}" type="pres">
      <dgm:prSet presAssocID="{7090479B-DC12-4795-89FE-0294D1982C49}" presName="sp" presStyleCnt="0"/>
      <dgm:spPr/>
    </dgm:pt>
    <dgm:pt modelId="{9FB7523F-1925-4D0E-935D-6D49AC9DB132}" type="pres">
      <dgm:prSet presAssocID="{BEECBF24-F0D3-4564-BE1C-531568484064}" presName="arrowAndChildren" presStyleCnt="0"/>
      <dgm:spPr/>
    </dgm:pt>
    <dgm:pt modelId="{C65C84AB-C7C4-4BC3-99A4-03663D25990E}" type="pres">
      <dgm:prSet presAssocID="{BEECBF24-F0D3-4564-BE1C-531568484064}" presName="parentTextArrow" presStyleLbl="node1" presStyleIdx="1" presStyleCnt="8"/>
      <dgm:spPr/>
      <dgm:t>
        <a:bodyPr/>
        <a:lstStyle/>
        <a:p>
          <a:endParaRPr lang="en-US"/>
        </a:p>
      </dgm:t>
    </dgm:pt>
    <dgm:pt modelId="{788C3D5F-F916-4302-830A-698714D22006}" type="pres">
      <dgm:prSet presAssocID="{BEECBF24-F0D3-4564-BE1C-531568484064}" presName="arrow" presStyleLbl="node1" presStyleIdx="2" presStyleCnt="8"/>
      <dgm:spPr/>
      <dgm:t>
        <a:bodyPr/>
        <a:lstStyle/>
        <a:p>
          <a:endParaRPr lang="en-US"/>
        </a:p>
      </dgm:t>
    </dgm:pt>
    <dgm:pt modelId="{4F984E85-9CEC-4FA9-8783-7E19A77E3C34}" type="pres">
      <dgm:prSet presAssocID="{BEECBF24-F0D3-4564-BE1C-531568484064}" presName="descendantArrow" presStyleCnt="0"/>
      <dgm:spPr/>
    </dgm:pt>
    <dgm:pt modelId="{8F1D2E22-2B0D-4AC6-9C5E-3FE6327D2410}" type="pres">
      <dgm:prSet presAssocID="{B863017A-2F30-469B-96F5-8A94B11C5357}" presName="childTextArrow" presStyleLbl="f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FB1BA6-E523-45E8-B819-58D7AFC5D4E9}" type="pres">
      <dgm:prSet presAssocID="{FD0D33F7-8A73-4AAB-86B3-955FA2BA11E1}" presName="sp" presStyleCnt="0"/>
      <dgm:spPr/>
    </dgm:pt>
    <dgm:pt modelId="{CD68E7D9-792F-4ED8-BE88-EFB14548AA69}" type="pres">
      <dgm:prSet presAssocID="{A34B7FFB-D384-486B-9B45-CC13FC710916}" presName="arrowAndChildren" presStyleCnt="0"/>
      <dgm:spPr/>
    </dgm:pt>
    <dgm:pt modelId="{05594D8A-B7A7-435C-AD5C-6B183AEC16F5}" type="pres">
      <dgm:prSet presAssocID="{A34B7FFB-D384-486B-9B45-CC13FC710916}" presName="parentTextArrow" presStyleLbl="node1" presStyleIdx="2" presStyleCnt="8"/>
      <dgm:spPr/>
      <dgm:t>
        <a:bodyPr/>
        <a:lstStyle/>
        <a:p>
          <a:endParaRPr lang="en-US"/>
        </a:p>
      </dgm:t>
    </dgm:pt>
    <dgm:pt modelId="{F1AD9290-1034-47FB-A56C-4EE06F4CA937}" type="pres">
      <dgm:prSet presAssocID="{A34B7FFB-D384-486B-9B45-CC13FC710916}" presName="arrow" presStyleLbl="node1" presStyleIdx="3" presStyleCnt="8"/>
      <dgm:spPr/>
      <dgm:t>
        <a:bodyPr/>
        <a:lstStyle/>
        <a:p>
          <a:endParaRPr lang="en-US"/>
        </a:p>
      </dgm:t>
    </dgm:pt>
    <dgm:pt modelId="{731CDC11-9585-4940-B8A9-7183C9A92AC9}" type="pres">
      <dgm:prSet presAssocID="{A34B7FFB-D384-486B-9B45-CC13FC710916}" presName="descendantArrow" presStyleCnt="0"/>
      <dgm:spPr/>
    </dgm:pt>
    <dgm:pt modelId="{7C30F3BD-AAA7-4335-8694-EFCE5103D325}" type="pres">
      <dgm:prSet presAssocID="{9CADD7AA-2BA9-4FF8-94DF-6F3F536FE715}" presName="childTextArrow" presStyleLbl="f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8311FF-27F5-4B8A-8C03-D461694D89FB}" type="pres">
      <dgm:prSet presAssocID="{FCBFB7F1-9FDD-4FCA-9B03-ADE773DF89C5}" presName="sp" presStyleCnt="0"/>
      <dgm:spPr/>
    </dgm:pt>
    <dgm:pt modelId="{F4CC8D50-3FF1-4945-9E77-C057079F032C}" type="pres">
      <dgm:prSet presAssocID="{7B2CB429-774F-4D78-9C6B-EB02A4FB3934}" presName="arrowAndChildren" presStyleCnt="0"/>
      <dgm:spPr/>
    </dgm:pt>
    <dgm:pt modelId="{0E22572D-6961-4C17-9BE6-D1FA3A026E9C}" type="pres">
      <dgm:prSet presAssocID="{7B2CB429-774F-4D78-9C6B-EB02A4FB3934}" presName="parentTextArrow" presStyleLbl="node1" presStyleIdx="3" presStyleCnt="8"/>
      <dgm:spPr/>
      <dgm:t>
        <a:bodyPr/>
        <a:lstStyle/>
        <a:p>
          <a:endParaRPr lang="en-US"/>
        </a:p>
      </dgm:t>
    </dgm:pt>
    <dgm:pt modelId="{67FC1AF3-EB53-454C-BB09-404AE0F74B31}" type="pres">
      <dgm:prSet presAssocID="{7B2CB429-774F-4D78-9C6B-EB02A4FB3934}" presName="arrow" presStyleLbl="node1" presStyleIdx="4" presStyleCnt="8"/>
      <dgm:spPr/>
      <dgm:t>
        <a:bodyPr/>
        <a:lstStyle/>
        <a:p>
          <a:endParaRPr lang="en-US"/>
        </a:p>
      </dgm:t>
    </dgm:pt>
    <dgm:pt modelId="{58335E7C-4D3C-4CAF-82D1-419E31DEA9A0}" type="pres">
      <dgm:prSet presAssocID="{7B2CB429-774F-4D78-9C6B-EB02A4FB3934}" presName="descendantArrow" presStyleCnt="0"/>
      <dgm:spPr/>
    </dgm:pt>
    <dgm:pt modelId="{3930A428-58CE-4771-8036-47D96DBEF63D}" type="pres">
      <dgm:prSet presAssocID="{2B11763D-1242-4710-A8F1-1CA94C951503}" presName="childTextArrow" presStyleLbl="f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C32BAA-02FB-47B1-BDE7-3FBE237E83E7}" type="pres">
      <dgm:prSet presAssocID="{6716A093-5CDF-44C8-AACA-349ABF1E8DAD}" presName="sp" presStyleCnt="0"/>
      <dgm:spPr/>
    </dgm:pt>
    <dgm:pt modelId="{9B07E6A7-F9E4-4E5C-A7D1-2AC96C05DE59}" type="pres">
      <dgm:prSet presAssocID="{92DCA51F-0EB1-4F28-90A2-B77ED4C86533}" presName="arrowAndChildren" presStyleCnt="0"/>
      <dgm:spPr/>
    </dgm:pt>
    <dgm:pt modelId="{5CF36745-B843-47EE-AC3F-AC04A0548D34}" type="pres">
      <dgm:prSet presAssocID="{92DCA51F-0EB1-4F28-90A2-B77ED4C86533}" presName="parentTextArrow" presStyleLbl="node1" presStyleIdx="4" presStyleCnt="8"/>
      <dgm:spPr/>
      <dgm:t>
        <a:bodyPr/>
        <a:lstStyle/>
        <a:p>
          <a:endParaRPr lang="en-US"/>
        </a:p>
      </dgm:t>
    </dgm:pt>
    <dgm:pt modelId="{A826DAB6-98E9-4BE4-B646-799E4A43CAF9}" type="pres">
      <dgm:prSet presAssocID="{92DCA51F-0EB1-4F28-90A2-B77ED4C86533}" presName="arrow" presStyleLbl="node1" presStyleIdx="5" presStyleCnt="8"/>
      <dgm:spPr/>
      <dgm:t>
        <a:bodyPr/>
        <a:lstStyle/>
        <a:p>
          <a:endParaRPr lang="en-US"/>
        </a:p>
      </dgm:t>
    </dgm:pt>
    <dgm:pt modelId="{9DD8CE2C-BB25-4534-A74B-61B284D282CC}" type="pres">
      <dgm:prSet presAssocID="{92DCA51F-0EB1-4F28-90A2-B77ED4C86533}" presName="descendantArrow" presStyleCnt="0"/>
      <dgm:spPr/>
    </dgm:pt>
    <dgm:pt modelId="{A2AFDB95-44A9-4750-96F6-BDC2D40BECA8}" type="pres">
      <dgm:prSet presAssocID="{E51C1074-B80C-46F0-B243-EB36645F8D4E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5F1FF0-FF04-494B-AA36-113283E97659}" type="pres">
      <dgm:prSet presAssocID="{8CF4113C-5C86-4314-BE76-7DAE9926AAED}" presName="sp" presStyleCnt="0"/>
      <dgm:spPr/>
    </dgm:pt>
    <dgm:pt modelId="{421BF828-86CD-487A-89C5-C8D691045AAD}" type="pres">
      <dgm:prSet presAssocID="{9DA76E25-9E05-46A0-A399-63138324E12C}" presName="arrowAndChildren" presStyleCnt="0"/>
      <dgm:spPr/>
    </dgm:pt>
    <dgm:pt modelId="{B15A11BC-C95A-451C-8823-A30B61DDEA5E}" type="pres">
      <dgm:prSet presAssocID="{9DA76E25-9E05-46A0-A399-63138324E12C}" presName="parentTextArrow" presStyleLbl="node1" presStyleIdx="5" presStyleCnt="8"/>
      <dgm:spPr/>
      <dgm:t>
        <a:bodyPr/>
        <a:lstStyle/>
        <a:p>
          <a:endParaRPr lang="en-US"/>
        </a:p>
      </dgm:t>
    </dgm:pt>
    <dgm:pt modelId="{96FDBA41-14BF-4853-880C-BB0294ED27DD}" type="pres">
      <dgm:prSet presAssocID="{9DA76E25-9E05-46A0-A399-63138324E12C}" presName="arrow" presStyleLbl="node1" presStyleIdx="6" presStyleCnt="8"/>
      <dgm:spPr/>
      <dgm:t>
        <a:bodyPr/>
        <a:lstStyle/>
        <a:p>
          <a:endParaRPr lang="en-US"/>
        </a:p>
      </dgm:t>
    </dgm:pt>
    <dgm:pt modelId="{2AC8C5E2-7401-4B02-B6AC-B92DD5F2ED85}" type="pres">
      <dgm:prSet presAssocID="{9DA76E25-9E05-46A0-A399-63138324E12C}" presName="descendantArrow" presStyleCnt="0"/>
      <dgm:spPr/>
    </dgm:pt>
    <dgm:pt modelId="{446B1187-E110-42DD-8926-9AE105A8D0D2}" type="pres">
      <dgm:prSet presAssocID="{F034872D-F562-47BF-93EC-755242CA7DE5}" presName="childTextArrow" presStyleLbl="f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8AFB5A-0BFF-4905-813D-4DB11CB0FD67}" type="pres">
      <dgm:prSet presAssocID="{8256C6B2-8D9C-4BC6-A87C-D2AEE6D8ACD3}" presName="sp" presStyleCnt="0"/>
      <dgm:spPr/>
    </dgm:pt>
    <dgm:pt modelId="{2387C4F0-A137-4A16-A8C5-4FE89800FF8D}" type="pres">
      <dgm:prSet presAssocID="{EBAFE697-3BFC-4BA3-9C40-C5F48ABCB2F9}" presName="arrowAndChildren" presStyleCnt="0"/>
      <dgm:spPr/>
    </dgm:pt>
    <dgm:pt modelId="{DB2E83DA-80D7-45CF-9CF5-E5EF1ACB399A}" type="pres">
      <dgm:prSet presAssocID="{EBAFE697-3BFC-4BA3-9C40-C5F48ABCB2F9}" presName="parentTextArrow" presStyleLbl="node1" presStyleIdx="6" presStyleCnt="8"/>
      <dgm:spPr/>
      <dgm:t>
        <a:bodyPr/>
        <a:lstStyle/>
        <a:p>
          <a:endParaRPr lang="en-US"/>
        </a:p>
      </dgm:t>
    </dgm:pt>
    <dgm:pt modelId="{D4159E20-3CD9-4BCF-8DEB-9D29D0F49A49}" type="pres">
      <dgm:prSet presAssocID="{EBAFE697-3BFC-4BA3-9C40-C5F48ABCB2F9}" presName="arrow" presStyleLbl="node1" presStyleIdx="7" presStyleCnt="8"/>
      <dgm:spPr/>
      <dgm:t>
        <a:bodyPr/>
        <a:lstStyle/>
        <a:p>
          <a:endParaRPr lang="en-US"/>
        </a:p>
      </dgm:t>
    </dgm:pt>
    <dgm:pt modelId="{7B927147-7926-480D-B8D7-80226B5E31F0}" type="pres">
      <dgm:prSet presAssocID="{EBAFE697-3BFC-4BA3-9C40-C5F48ABCB2F9}" presName="descendantArrow" presStyleCnt="0"/>
      <dgm:spPr/>
    </dgm:pt>
    <dgm:pt modelId="{0565E76C-2500-4C05-9BE4-AFD3E38A822C}" type="pres">
      <dgm:prSet presAssocID="{B3B568D3-6F02-4472-9F52-780EEE168605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8B16B6-90A4-4800-86D4-414C4478EAA6}" srcId="{747736D6-C8E2-4A82-A1CD-F96363BABA67}" destId="{BEECBF24-F0D3-4564-BE1C-531568484064}" srcOrd="5" destOrd="0" parTransId="{B0710EC8-2A29-441E-99E3-5F26B1EEF69C}" sibTransId="{7090479B-DC12-4795-89FE-0294D1982C49}"/>
    <dgm:cxn modelId="{869B789F-C098-4278-9A29-DE007B19A5E5}" srcId="{7B2CB429-774F-4D78-9C6B-EB02A4FB3934}" destId="{2B11763D-1242-4710-A8F1-1CA94C951503}" srcOrd="0" destOrd="0" parTransId="{E791AD49-F38B-46CF-8FBA-1C464D0335DB}" sibTransId="{D0C52611-A00D-4019-BAAF-2116DF8ABA54}"/>
    <dgm:cxn modelId="{A32F2836-0D69-4E3F-8328-D3E515B5456C}" type="presOf" srcId="{9CADD7AA-2BA9-4FF8-94DF-6F3F536FE715}" destId="{7C30F3BD-AAA7-4335-8694-EFCE5103D325}" srcOrd="0" destOrd="0" presId="urn:microsoft.com/office/officeart/2005/8/layout/process4"/>
    <dgm:cxn modelId="{F10251F1-080B-40BF-924B-EAAF2FC8E216}" srcId="{747736D6-C8E2-4A82-A1CD-F96363BABA67}" destId="{A34B7FFB-D384-486B-9B45-CC13FC710916}" srcOrd="4" destOrd="0" parTransId="{703149EA-7905-4ED7-A562-0903AECDC290}" sibTransId="{FD0D33F7-8A73-4AAB-86B3-955FA2BA11E1}"/>
    <dgm:cxn modelId="{AD33E44C-7980-460B-BAE5-6DD80E8FE053}" type="presOf" srcId="{029EEEF2-089E-45CC-B599-AEC8C1E5D147}" destId="{4EA54F9E-C8A8-4CED-A212-BA6BD907C345}" srcOrd="1" destOrd="0" presId="urn:microsoft.com/office/officeart/2005/8/layout/process4"/>
    <dgm:cxn modelId="{85DA2A09-2CF4-4A37-8232-A88FD057DFBA}" srcId="{92DCA51F-0EB1-4F28-90A2-B77ED4C86533}" destId="{E51C1074-B80C-46F0-B243-EB36645F8D4E}" srcOrd="0" destOrd="0" parTransId="{D3DC1183-4A29-4096-B8F5-3342E20A3723}" sibTransId="{0A96FBDD-892E-46BA-86C8-71D957D04ACB}"/>
    <dgm:cxn modelId="{9BF640C3-3FDC-4290-BC4D-032E0BB2CB4F}" type="presOf" srcId="{9DA76E25-9E05-46A0-A399-63138324E12C}" destId="{96FDBA41-14BF-4853-880C-BB0294ED27DD}" srcOrd="1" destOrd="0" presId="urn:microsoft.com/office/officeart/2005/8/layout/process4"/>
    <dgm:cxn modelId="{B10474D6-30D4-4843-A5E0-6DB194107CD4}" type="presOf" srcId="{92DCA51F-0EB1-4F28-90A2-B77ED4C86533}" destId="{A826DAB6-98E9-4BE4-B646-799E4A43CAF9}" srcOrd="1" destOrd="0" presId="urn:microsoft.com/office/officeart/2005/8/layout/process4"/>
    <dgm:cxn modelId="{1427855E-ED14-4B2C-A914-84A07D89E6E5}" type="presOf" srcId="{A34B7FFB-D384-486B-9B45-CC13FC710916}" destId="{F1AD9290-1034-47FB-A56C-4EE06F4CA937}" srcOrd="1" destOrd="0" presId="urn:microsoft.com/office/officeart/2005/8/layout/process4"/>
    <dgm:cxn modelId="{D659BCEE-7231-4C79-AE16-E3AA7A58727A}" srcId="{10061BDB-013F-4403-8458-320F26D6D5D5}" destId="{1F0B69C5-4324-42D0-9ACD-5E2483A6C1D9}" srcOrd="0" destOrd="0" parTransId="{D35129BA-7625-42E7-B43B-CDCBBD95EF30}" sibTransId="{D224995A-3297-4F6D-A554-B83D647E667E}"/>
    <dgm:cxn modelId="{ED3F8F74-0B5B-420A-B1DC-6778DE9DCD40}" type="presOf" srcId="{7B2CB429-774F-4D78-9C6B-EB02A4FB3934}" destId="{67FC1AF3-EB53-454C-BB09-404AE0F74B31}" srcOrd="1" destOrd="0" presId="urn:microsoft.com/office/officeart/2005/8/layout/process4"/>
    <dgm:cxn modelId="{6945E83A-A308-4A8D-A74D-BD6EEE0B9F81}" type="presOf" srcId="{10061BDB-013F-4403-8458-320F26D6D5D5}" destId="{853499EB-8801-4C77-B330-D1011D36E429}" srcOrd="1" destOrd="0" presId="urn:microsoft.com/office/officeart/2005/8/layout/process4"/>
    <dgm:cxn modelId="{955A75FF-B4C6-4BBD-9D22-DB66269CD849}" srcId="{747736D6-C8E2-4A82-A1CD-F96363BABA67}" destId="{92DCA51F-0EB1-4F28-90A2-B77ED4C86533}" srcOrd="2" destOrd="0" parTransId="{A5729FC7-2A63-4A6A-8215-CF7A949586F2}" sibTransId="{6716A093-5CDF-44C8-AACA-349ABF1E8DAD}"/>
    <dgm:cxn modelId="{AD8FCDEE-87C2-4B8B-98A9-11EEA7E4B5B3}" srcId="{029EEEF2-089E-45CC-B599-AEC8C1E5D147}" destId="{AB6C31C3-42BA-4D13-A707-631443E2FCBA}" srcOrd="0" destOrd="0" parTransId="{F11AC802-38AB-4CAB-820C-769873D6F501}" sibTransId="{46DC44D0-DA69-4F40-9C93-B2C2C45A6C8A}"/>
    <dgm:cxn modelId="{012CAACD-DDFE-4376-9A42-CCF7F19BF7E3}" type="presOf" srcId="{7B2CB429-774F-4D78-9C6B-EB02A4FB3934}" destId="{0E22572D-6961-4C17-9BE6-D1FA3A026E9C}" srcOrd="0" destOrd="0" presId="urn:microsoft.com/office/officeart/2005/8/layout/process4"/>
    <dgm:cxn modelId="{C43B8E2F-202D-4B9D-9FEF-1AAA3EC0F458}" type="presOf" srcId="{A34B7FFB-D384-486B-9B45-CC13FC710916}" destId="{05594D8A-B7A7-435C-AD5C-6B183AEC16F5}" srcOrd="0" destOrd="0" presId="urn:microsoft.com/office/officeart/2005/8/layout/process4"/>
    <dgm:cxn modelId="{191438A2-3ECF-4B70-96A0-5695F1E5D085}" srcId="{747736D6-C8E2-4A82-A1CD-F96363BABA67}" destId="{10061BDB-013F-4403-8458-320F26D6D5D5}" srcOrd="6" destOrd="0" parTransId="{BF7CF5F8-7F02-46E9-8B71-85F3A0C40E75}" sibTransId="{3DFFB7F6-4FAB-4D5A-BD5F-3A5722B721E0}"/>
    <dgm:cxn modelId="{D7982C69-952D-4F2D-A1B3-E51BCE9A1629}" srcId="{747736D6-C8E2-4A82-A1CD-F96363BABA67}" destId="{EBAFE697-3BFC-4BA3-9C40-C5F48ABCB2F9}" srcOrd="0" destOrd="0" parTransId="{1DD38FE6-3290-4E46-ACDE-DDD22B0C99D6}" sibTransId="{8256C6B2-8D9C-4BC6-A87C-D2AEE6D8ACD3}"/>
    <dgm:cxn modelId="{564E0D14-0366-4ED4-AD66-161EE42B4FDF}" type="presOf" srcId="{B863017A-2F30-469B-96F5-8A94B11C5357}" destId="{8F1D2E22-2B0D-4AC6-9C5E-3FE6327D2410}" srcOrd="0" destOrd="0" presId="urn:microsoft.com/office/officeart/2005/8/layout/process4"/>
    <dgm:cxn modelId="{1AFE84AE-B330-4216-9C7F-A9C7C8C85DAC}" type="presOf" srcId="{BEECBF24-F0D3-4564-BE1C-531568484064}" destId="{C65C84AB-C7C4-4BC3-99A4-03663D25990E}" srcOrd="0" destOrd="0" presId="urn:microsoft.com/office/officeart/2005/8/layout/process4"/>
    <dgm:cxn modelId="{D31402F7-E760-4F60-9D30-E4D6903515A9}" srcId="{A34B7FFB-D384-486B-9B45-CC13FC710916}" destId="{9CADD7AA-2BA9-4FF8-94DF-6F3F536FE715}" srcOrd="0" destOrd="0" parTransId="{6AC9A5C7-4CB4-4444-B281-E762F6AE2199}" sibTransId="{9011190C-236F-4C7B-B07D-806615DC40AF}"/>
    <dgm:cxn modelId="{7500691C-CE73-42F2-8DDF-490DB7915AAD}" srcId="{747736D6-C8E2-4A82-A1CD-F96363BABA67}" destId="{7B2CB429-774F-4D78-9C6B-EB02A4FB3934}" srcOrd="3" destOrd="0" parTransId="{7CD4B931-CC84-49F2-960B-031E2D38D24F}" sibTransId="{FCBFB7F1-9FDD-4FCA-9B03-ADE773DF89C5}"/>
    <dgm:cxn modelId="{CE783DAD-E8A2-4DC5-AF5D-2AFA2758212D}" type="presOf" srcId="{F034872D-F562-47BF-93EC-755242CA7DE5}" destId="{446B1187-E110-42DD-8926-9AE105A8D0D2}" srcOrd="0" destOrd="0" presId="urn:microsoft.com/office/officeart/2005/8/layout/process4"/>
    <dgm:cxn modelId="{8113ACC1-EC16-44C0-8E5B-B3801E5C38A2}" type="presOf" srcId="{1F0B69C5-4324-42D0-9ACD-5E2483A6C1D9}" destId="{562E9322-FA30-4A55-B128-D2A083112808}" srcOrd="0" destOrd="0" presId="urn:microsoft.com/office/officeart/2005/8/layout/process4"/>
    <dgm:cxn modelId="{2DD61FD3-1AEA-4F90-941A-7858871BC019}" type="presOf" srcId="{EBAFE697-3BFC-4BA3-9C40-C5F48ABCB2F9}" destId="{DB2E83DA-80D7-45CF-9CF5-E5EF1ACB399A}" srcOrd="0" destOrd="0" presId="urn:microsoft.com/office/officeart/2005/8/layout/process4"/>
    <dgm:cxn modelId="{AE9B5F35-9A41-4937-B8FD-65CC9D0DAE36}" type="presOf" srcId="{029EEEF2-089E-45CC-B599-AEC8C1E5D147}" destId="{591BB4D5-3ADB-45E6-9081-DA5AF6B27438}" srcOrd="0" destOrd="0" presId="urn:microsoft.com/office/officeart/2005/8/layout/process4"/>
    <dgm:cxn modelId="{217D912F-947D-4579-9D99-A51DAF155B7B}" srcId="{747736D6-C8E2-4A82-A1CD-F96363BABA67}" destId="{9DA76E25-9E05-46A0-A399-63138324E12C}" srcOrd="1" destOrd="0" parTransId="{EB4A0944-C070-49D7-B2FA-1D5DE4CFF1FB}" sibTransId="{8CF4113C-5C86-4314-BE76-7DAE9926AAED}"/>
    <dgm:cxn modelId="{7F745260-6829-49BB-9154-36EB4C020374}" type="presOf" srcId="{E51C1074-B80C-46F0-B243-EB36645F8D4E}" destId="{A2AFDB95-44A9-4750-96F6-BDC2D40BECA8}" srcOrd="0" destOrd="0" presId="urn:microsoft.com/office/officeart/2005/8/layout/process4"/>
    <dgm:cxn modelId="{8E057E99-D320-497E-980F-063C54A9437A}" type="presOf" srcId="{B3B568D3-6F02-4472-9F52-780EEE168605}" destId="{0565E76C-2500-4C05-9BE4-AFD3E38A822C}" srcOrd="0" destOrd="0" presId="urn:microsoft.com/office/officeart/2005/8/layout/process4"/>
    <dgm:cxn modelId="{EB039513-868F-43B1-8265-2E59A191BCF7}" srcId="{EBAFE697-3BFC-4BA3-9C40-C5F48ABCB2F9}" destId="{B3B568D3-6F02-4472-9F52-780EEE168605}" srcOrd="0" destOrd="0" parTransId="{49BE5C36-5BFA-4582-AF2D-95861D497236}" sibTransId="{455C9699-2A44-4DA7-809B-C36D24280DF9}"/>
    <dgm:cxn modelId="{37CA2608-35CE-41CA-8319-0DBEF90AD251}" type="presOf" srcId="{AB6C31C3-42BA-4D13-A707-631443E2FCBA}" destId="{A404379D-F914-4095-AC5F-39733458EC5D}" srcOrd="0" destOrd="0" presId="urn:microsoft.com/office/officeart/2005/8/layout/process4"/>
    <dgm:cxn modelId="{6714A278-FD8B-44A6-8FFB-05A486BB6EBA}" type="presOf" srcId="{747736D6-C8E2-4A82-A1CD-F96363BABA67}" destId="{41992618-B19D-4550-AC90-9A9EAF651C2A}" srcOrd="0" destOrd="0" presId="urn:microsoft.com/office/officeart/2005/8/layout/process4"/>
    <dgm:cxn modelId="{18A71538-6377-48F4-9C0C-0FB7ED188F59}" srcId="{BEECBF24-F0D3-4564-BE1C-531568484064}" destId="{B863017A-2F30-469B-96F5-8A94B11C5357}" srcOrd="0" destOrd="0" parTransId="{8C424679-0CF9-4D54-8055-9C6C5C9B9BB5}" sibTransId="{A80FB092-B8C2-4D75-AC1B-B3370DEBCB83}"/>
    <dgm:cxn modelId="{D52FDE1A-6955-4946-8071-70620BED0A07}" type="presOf" srcId="{2B11763D-1242-4710-A8F1-1CA94C951503}" destId="{3930A428-58CE-4771-8036-47D96DBEF63D}" srcOrd="0" destOrd="0" presId="urn:microsoft.com/office/officeart/2005/8/layout/process4"/>
    <dgm:cxn modelId="{BE184C15-C88B-410E-9264-5DA4C76C9964}" type="presOf" srcId="{92DCA51F-0EB1-4F28-90A2-B77ED4C86533}" destId="{5CF36745-B843-47EE-AC3F-AC04A0548D34}" srcOrd="0" destOrd="0" presId="urn:microsoft.com/office/officeart/2005/8/layout/process4"/>
    <dgm:cxn modelId="{211BD4CE-5E4A-4177-B16D-80A038CC0C05}" srcId="{9DA76E25-9E05-46A0-A399-63138324E12C}" destId="{F034872D-F562-47BF-93EC-755242CA7DE5}" srcOrd="0" destOrd="0" parTransId="{BBFA1E94-6AD5-4CCA-9176-AC0F2EF741A1}" sibTransId="{31F32921-0D6C-40FE-B8EA-6DE9FD669CF2}"/>
    <dgm:cxn modelId="{9F08C299-EDD0-44E5-AE86-3615E874C07E}" type="presOf" srcId="{EBAFE697-3BFC-4BA3-9C40-C5F48ABCB2F9}" destId="{D4159E20-3CD9-4BCF-8DEB-9D29D0F49A49}" srcOrd="1" destOrd="0" presId="urn:microsoft.com/office/officeart/2005/8/layout/process4"/>
    <dgm:cxn modelId="{5FE66B6D-1CCF-4343-879A-3EA6A0414924}" type="presOf" srcId="{BEECBF24-F0D3-4564-BE1C-531568484064}" destId="{788C3D5F-F916-4302-830A-698714D22006}" srcOrd="1" destOrd="0" presId="urn:microsoft.com/office/officeart/2005/8/layout/process4"/>
    <dgm:cxn modelId="{689D2952-85E8-49B0-B974-8B53DB125AD5}" type="presOf" srcId="{10061BDB-013F-4403-8458-320F26D6D5D5}" destId="{E2AD893F-CEB7-4DD5-BB15-7D5721417D3F}" srcOrd="0" destOrd="0" presId="urn:microsoft.com/office/officeart/2005/8/layout/process4"/>
    <dgm:cxn modelId="{0457A585-3955-4E46-9B82-45E0AA8FF964}" srcId="{747736D6-C8E2-4A82-A1CD-F96363BABA67}" destId="{029EEEF2-089E-45CC-B599-AEC8C1E5D147}" srcOrd="7" destOrd="0" parTransId="{EFF5C3C3-DF0A-409E-A8CF-CEAF6E2156E4}" sibTransId="{F42A504E-2F31-4A98-A661-6BFF9B333356}"/>
    <dgm:cxn modelId="{2922C5F0-793A-434C-9E57-73697EDFD3FE}" type="presOf" srcId="{9DA76E25-9E05-46A0-A399-63138324E12C}" destId="{B15A11BC-C95A-451C-8823-A30B61DDEA5E}" srcOrd="0" destOrd="0" presId="urn:microsoft.com/office/officeart/2005/8/layout/process4"/>
    <dgm:cxn modelId="{A8EF681B-1446-4034-8458-E62B68F65A11}" type="presParOf" srcId="{41992618-B19D-4550-AC90-9A9EAF651C2A}" destId="{580ABD6D-6068-4E00-B4AF-2486FEC01786}" srcOrd="0" destOrd="0" presId="urn:microsoft.com/office/officeart/2005/8/layout/process4"/>
    <dgm:cxn modelId="{0B98A32F-3D67-42B5-8B0B-692ABF915E71}" type="presParOf" srcId="{580ABD6D-6068-4E00-B4AF-2486FEC01786}" destId="{591BB4D5-3ADB-45E6-9081-DA5AF6B27438}" srcOrd="0" destOrd="0" presId="urn:microsoft.com/office/officeart/2005/8/layout/process4"/>
    <dgm:cxn modelId="{9BE204EC-F993-4601-B7C9-B1425A6D1C27}" type="presParOf" srcId="{580ABD6D-6068-4E00-B4AF-2486FEC01786}" destId="{4EA54F9E-C8A8-4CED-A212-BA6BD907C345}" srcOrd="1" destOrd="0" presId="urn:microsoft.com/office/officeart/2005/8/layout/process4"/>
    <dgm:cxn modelId="{D4B5F20F-B0FC-4A57-B28F-7CA8C457EE2C}" type="presParOf" srcId="{580ABD6D-6068-4E00-B4AF-2486FEC01786}" destId="{F197AEC0-2E12-449F-ADE3-E053C19E44F0}" srcOrd="2" destOrd="0" presId="urn:microsoft.com/office/officeart/2005/8/layout/process4"/>
    <dgm:cxn modelId="{898735AD-F878-4048-92FB-B61DE59B619A}" type="presParOf" srcId="{F197AEC0-2E12-449F-ADE3-E053C19E44F0}" destId="{A404379D-F914-4095-AC5F-39733458EC5D}" srcOrd="0" destOrd="0" presId="urn:microsoft.com/office/officeart/2005/8/layout/process4"/>
    <dgm:cxn modelId="{6B3F91C4-6EE8-414B-94DA-4AF6F8EA031F}" type="presParOf" srcId="{41992618-B19D-4550-AC90-9A9EAF651C2A}" destId="{64950C51-3397-4848-A240-C2A325658012}" srcOrd="1" destOrd="0" presId="urn:microsoft.com/office/officeart/2005/8/layout/process4"/>
    <dgm:cxn modelId="{7583EA74-4660-4760-904F-093289A1460C}" type="presParOf" srcId="{41992618-B19D-4550-AC90-9A9EAF651C2A}" destId="{111F0384-F0F5-40A1-A0A2-130A4071C417}" srcOrd="2" destOrd="0" presId="urn:microsoft.com/office/officeart/2005/8/layout/process4"/>
    <dgm:cxn modelId="{B0358BB0-FE08-450F-B0DB-0428CDEF3837}" type="presParOf" srcId="{111F0384-F0F5-40A1-A0A2-130A4071C417}" destId="{E2AD893F-CEB7-4DD5-BB15-7D5721417D3F}" srcOrd="0" destOrd="0" presId="urn:microsoft.com/office/officeart/2005/8/layout/process4"/>
    <dgm:cxn modelId="{AEEEE27A-895D-4751-9364-6333A54E3584}" type="presParOf" srcId="{111F0384-F0F5-40A1-A0A2-130A4071C417}" destId="{853499EB-8801-4C77-B330-D1011D36E429}" srcOrd="1" destOrd="0" presId="urn:microsoft.com/office/officeart/2005/8/layout/process4"/>
    <dgm:cxn modelId="{088F5D9B-E53F-49EE-B364-600C3AF3A2ED}" type="presParOf" srcId="{111F0384-F0F5-40A1-A0A2-130A4071C417}" destId="{6DCB19F9-7C45-46B1-8DFE-5F433AA4AA7E}" srcOrd="2" destOrd="0" presId="urn:microsoft.com/office/officeart/2005/8/layout/process4"/>
    <dgm:cxn modelId="{D127145B-55F6-4335-979F-B1AA1BA22CEF}" type="presParOf" srcId="{6DCB19F9-7C45-46B1-8DFE-5F433AA4AA7E}" destId="{562E9322-FA30-4A55-B128-D2A083112808}" srcOrd="0" destOrd="0" presId="urn:microsoft.com/office/officeart/2005/8/layout/process4"/>
    <dgm:cxn modelId="{98DCCE2E-A990-4A3C-BE52-8ED74B9D0D4E}" type="presParOf" srcId="{41992618-B19D-4550-AC90-9A9EAF651C2A}" destId="{F24A1BBB-8D68-473E-88AA-6D9D45F2C0E0}" srcOrd="3" destOrd="0" presId="urn:microsoft.com/office/officeart/2005/8/layout/process4"/>
    <dgm:cxn modelId="{2DB8CED5-DDBA-4BF1-ABE9-7FDF9297CBE0}" type="presParOf" srcId="{41992618-B19D-4550-AC90-9A9EAF651C2A}" destId="{9FB7523F-1925-4D0E-935D-6D49AC9DB132}" srcOrd="4" destOrd="0" presId="urn:microsoft.com/office/officeart/2005/8/layout/process4"/>
    <dgm:cxn modelId="{94F045BB-3F11-4638-815A-4F92AD965AED}" type="presParOf" srcId="{9FB7523F-1925-4D0E-935D-6D49AC9DB132}" destId="{C65C84AB-C7C4-4BC3-99A4-03663D25990E}" srcOrd="0" destOrd="0" presId="urn:microsoft.com/office/officeart/2005/8/layout/process4"/>
    <dgm:cxn modelId="{EE1A639A-1506-4C57-8051-1897B1368704}" type="presParOf" srcId="{9FB7523F-1925-4D0E-935D-6D49AC9DB132}" destId="{788C3D5F-F916-4302-830A-698714D22006}" srcOrd="1" destOrd="0" presId="urn:microsoft.com/office/officeart/2005/8/layout/process4"/>
    <dgm:cxn modelId="{67D0418D-3655-4BDC-A8E5-A1A9FFBBEEB2}" type="presParOf" srcId="{9FB7523F-1925-4D0E-935D-6D49AC9DB132}" destId="{4F984E85-9CEC-4FA9-8783-7E19A77E3C34}" srcOrd="2" destOrd="0" presId="urn:microsoft.com/office/officeart/2005/8/layout/process4"/>
    <dgm:cxn modelId="{32E481D6-06EA-488C-8023-7CCD8924C5E4}" type="presParOf" srcId="{4F984E85-9CEC-4FA9-8783-7E19A77E3C34}" destId="{8F1D2E22-2B0D-4AC6-9C5E-3FE6327D2410}" srcOrd="0" destOrd="0" presId="urn:microsoft.com/office/officeart/2005/8/layout/process4"/>
    <dgm:cxn modelId="{AA4ACD6B-3CEA-40D2-836E-769FDF3D2EF0}" type="presParOf" srcId="{41992618-B19D-4550-AC90-9A9EAF651C2A}" destId="{7AFB1BA6-E523-45E8-B819-58D7AFC5D4E9}" srcOrd="5" destOrd="0" presId="urn:microsoft.com/office/officeart/2005/8/layout/process4"/>
    <dgm:cxn modelId="{2304FB17-6CA0-445D-BB31-EEFC1985ED70}" type="presParOf" srcId="{41992618-B19D-4550-AC90-9A9EAF651C2A}" destId="{CD68E7D9-792F-4ED8-BE88-EFB14548AA69}" srcOrd="6" destOrd="0" presId="urn:microsoft.com/office/officeart/2005/8/layout/process4"/>
    <dgm:cxn modelId="{D8C013DD-0D79-4F0E-BC8C-AB4AFDE934AA}" type="presParOf" srcId="{CD68E7D9-792F-4ED8-BE88-EFB14548AA69}" destId="{05594D8A-B7A7-435C-AD5C-6B183AEC16F5}" srcOrd="0" destOrd="0" presId="urn:microsoft.com/office/officeart/2005/8/layout/process4"/>
    <dgm:cxn modelId="{70DED7C1-3E39-43B8-A337-68B08F0EEDBB}" type="presParOf" srcId="{CD68E7D9-792F-4ED8-BE88-EFB14548AA69}" destId="{F1AD9290-1034-47FB-A56C-4EE06F4CA937}" srcOrd="1" destOrd="0" presId="urn:microsoft.com/office/officeart/2005/8/layout/process4"/>
    <dgm:cxn modelId="{FACEC4EF-7D54-4909-8349-A19944956012}" type="presParOf" srcId="{CD68E7D9-792F-4ED8-BE88-EFB14548AA69}" destId="{731CDC11-9585-4940-B8A9-7183C9A92AC9}" srcOrd="2" destOrd="0" presId="urn:microsoft.com/office/officeart/2005/8/layout/process4"/>
    <dgm:cxn modelId="{96B10248-D99D-4A07-90B0-BC4145FAC3AC}" type="presParOf" srcId="{731CDC11-9585-4940-B8A9-7183C9A92AC9}" destId="{7C30F3BD-AAA7-4335-8694-EFCE5103D325}" srcOrd="0" destOrd="0" presId="urn:microsoft.com/office/officeart/2005/8/layout/process4"/>
    <dgm:cxn modelId="{D84CBD22-5442-4219-B45B-92B3173BB60A}" type="presParOf" srcId="{41992618-B19D-4550-AC90-9A9EAF651C2A}" destId="{BB8311FF-27F5-4B8A-8C03-D461694D89FB}" srcOrd="7" destOrd="0" presId="urn:microsoft.com/office/officeart/2005/8/layout/process4"/>
    <dgm:cxn modelId="{410075AD-2787-4F2C-9A50-DA0B7B13A234}" type="presParOf" srcId="{41992618-B19D-4550-AC90-9A9EAF651C2A}" destId="{F4CC8D50-3FF1-4945-9E77-C057079F032C}" srcOrd="8" destOrd="0" presId="urn:microsoft.com/office/officeart/2005/8/layout/process4"/>
    <dgm:cxn modelId="{7A2C3614-9BB1-49D8-8365-F744BED10C65}" type="presParOf" srcId="{F4CC8D50-3FF1-4945-9E77-C057079F032C}" destId="{0E22572D-6961-4C17-9BE6-D1FA3A026E9C}" srcOrd="0" destOrd="0" presId="urn:microsoft.com/office/officeart/2005/8/layout/process4"/>
    <dgm:cxn modelId="{974536D9-0D0A-4263-94EF-991595C5962E}" type="presParOf" srcId="{F4CC8D50-3FF1-4945-9E77-C057079F032C}" destId="{67FC1AF3-EB53-454C-BB09-404AE0F74B31}" srcOrd="1" destOrd="0" presId="urn:microsoft.com/office/officeart/2005/8/layout/process4"/>
    <dgm:cxn modelId="{94D0D627-0123-44EC-A0F9-9D0DF9961567}" type="presParOf" srcId="{F4CC8D50-3FF1-4945-9E77-C057079F032C}" destId="{58335E7C-4D3C-4CAF-82D1-419E31DEA9A0}" srcOrd="2" destOrd="0" presId="urn:microsoft.com/office/officeart/2005/8/layout/process4"/>
    <dgm:cxn modelId="{788526BE-8905-4FCB-9BF5-259841DD4355}" type="presParOf" srcId="{58335E7C-4D3C-4CAF-82D1-419E31DEA9A0}" destId="{3930A428-58CE-4771-8036-47D96DBEF63D}" srcOrd="0" destOrd="0" presId="urn:microsoft.com/office/officeart/2005/8/layout/process4"/>
    <dgm:cxn modelId="{9CCC0A11-0A46-49A7-AEDA-F384D8B770CB}" type="presParOf" srcId="{41992618-B19D-4550-AC90-9A9EAF651C2A}" destId="{68C32BAA-02FB-47B1-BDE7-3FBE237E83E7}" srcOrd="9" destOrd="0" presId="urn:microsoft.com/office/officeart/2005/8/layout/process4"/>
    <dgm:cxn modelId="{DA17D379-0E25-4255-9CBA-95495E708049}" type="presParOf" srcId="{41992618-B19D-4550-AC90-9A9EAF651C2A}" destId="{9B07E6A7-F9E4-4E5C-A7D1-2AC96C05DE59}" srcOrd="10" destOrd="0" presId="urn:microsoft.com/office/officeart/2005/8/layout/process4"/>
    <dgm:cxn modelId="{5B5060B3-8E9D-455D-8BB7-06FC2DEC37F5}" type="presParOf" srcId="{9B07E6A7-F9E4-4E5C-A7D1-2AC96C05DE59}" destId="{5CF36745-B843-47EE-AC3F-AC04A0548D34}" srcOrd="0" destOrd="0" presId="urn:microsoft.com/office/officeart/2005/8/layout/process4"/>
    <dgm:cxn modelId="{F043CB22-0F25-41B1-BB66-920BBCCE7C27}" type="presParOf" srcId="{9B07E6A7-F9E4-4E5C-A7D1-2AC96C05DE59}" destId="{A826DAB6-98E9-4BE4-B646-799E4A43CAF9}" srcOrd="1" destOrd="0" presId="urn:microsoft.com/office/officeart/2005/8/layout/process4"/>
    <dgm:cxn modelId="{BE5A87E8-D06B-42D7-BC73-C73B6EBCC9C3}" type="presParOf" srcId="{9B07E6A7-F9E4-4E5C-A7D1-2AC96C05DE59}" destId="{9DD8CE2C-BB25-4534-A74B-61B284D282CC}" srcOrd="2" destOrd="0" presId="urn:microsoft.com/office/officeart/2005/8/layout/process4"/>
    <dgm:cxn modelId="{D9579E53-2AFE-406A-B801-902872B07491}" type="presParOf" srcId="{9DD8CE2C-BB25-4534-A74B-61B284D282CC}" destId="{A2AFDB95-44A9-4750-96F6-BDC2D40BECA8}" srcOrd="0" destOrd="0" presId="urn:microsoft.com/office/officeart/2005/8/layout/process4"/>
    <dgm:cxn modelId="{9B3BE997-A4D3-417D-ACA4-DEBFACEA25F7}" type="presParOf" srcId="{41992618-B19D-4550-AC90-9A9EAF651C2A}" destId="{B75F1FF0-FF04-494B-AA36-113283E97659}" srcOrd="11" destOrd="0" presId="urn:microsoft.com/office/officeart/2005/8/layout/process4"/>
    <dgm:cxn modelId="{3B78FF08-323A-4CC3-85AF-0C9A3D7EB9F8}" type="presParOf" srcId="{41992618-B19D-4550-AC90-9A9EAF651C2A}" destId="{421BF828-86CD-487A-89C5-C8D691045AAD}" srcOrd="12" destOrd="0" presId="urn:microsoft.com/office/officeart/2005/8/layout/process4"/>
    <dgm:cxn modelId="{B2FC2895-AF83-41F7-A97F-B2AEEA9B700A}" type="presParOf" srcId="{421BF828-86CD-487A-89C5-C8D691045AAD}" destId="{B15A11BC-C95A-451C-8823-A30B61DDEA5E}" srcOrd="0" destOrd="0" presId="urn:microsoft.com/office/officeart/2005/8/layout/process4"/>
    <dgm:cxn modelId="{88AD0C52-9844-426F-A58C-13843A26FC16}" type="presParOf" srcId="{421BF828-86CD-487A-89C5-C8D691045AAD}" destId="{96FDBA41-14BF-4853-880C-BB0294ED27DD}" srcOrd="1" destOrd="0" presId="urn:microsoft.com/office/officeart/2005/8/layout/process4"/>
    <dgm:cxn modelId="{2CCD0372-43E3-47A0-BA36-75923075B61F}" type="presParOf" srcId="{421BF828-86CD-487A-89C5-C8D691045AAD}" destId="{2AC8C5E2-7401-4B02-B6AC-B92DD5F2ED85}" srcOrd="2" destOrd="0" presId="urn:microsoft.com/office/officeart/2005/8/layout/process4"/>
    <dgm:cxn modelId="{AEC0F933-E38E-42F8-AAE5-0E60B5B22C0F}" type="presParOf" srcId="{2AC8C5E2-7401-4B02-B6AC-B92DD5F2ED85}" destId="{446B1187-E110-42DD-8926-9AE105A8D0D2}" srcOrd="0" destOrd="0" presId="urn:microsoft.com/office/officeart/2005/8/layout/process4"/>
    <dgm:cxn modelId="{207A6DA8-78D0-4BC7-99A8-A66357056588}" type="presParOf" srcId="{41992618-B19D-4550-AC90-9A9EAF651C2A}" destId="{A08AFB5A-0BFF-4905-813D-4DB11CB0FD67}" srcOrd="13" destOrd="0" presId="urn:microsoft.com/office/officeart/2005/8/layout/process4"/>
    <dgm:cxn modelId="{C00FCC68-A5A4-4303-AE83-7170E791C749}" type="presParOf" srcId="{41992618-B19D-4550-AC90-9A9EAF651C2A}" destId="{2387C4F0-A137-4A16-A8C5-4FE89800FF8D}" srcOrd="14" destOrd="0" presId="urn:microsoft.com/office/officeart/2005/8/layout/process4"/>
    <dgm:cxn modelId="{D5683EE2-75F3-4506-91A4-D89B39A1D8A9}" type="presParOf" srcId="{2387C4F0-A137-4A16-A8C5-4FE89800FF8D}" destId="{DB2E83DA-80D7-45CF-9CF5-E5EF1ACB399A}" srcOrd="0" destOrd="0" presId="urn:microsoft.com/office/officeart/2005/8/layout/process4"/>
    <dgm:cxn modelId="{880EB6F6-32D6-43B5-892D-99E01171A481}" type="presParOf" srcId="{2387C4F0-A137-4A16-A8C5-4FE89800FF8D}" destId="{D4159E20-3CD9-4BCF-8DEB-9D29D0F49A49}" srcOrd="1" destOrd="0" presId="urn:microsoft.com/office/officeart/2005/8/layout/process4"/>
    <dgm:cxn modelId="{142A952E-EAAB-46A9-911D-E9BAA6BDE123}" type="presParOf" srcId="{2387C4F0-A137-4A16-A8C5-4FE89800FF8D}" destId="{7B927147-7926-480D-B8D7-80226B5E31F0}" srcOrd="2" destOrd="0" presId="urn:microsoft.com/office/officeart/2005/8/layout/process4"/>
    <dgm:cxn modelId="{AA8D30C5-9E1A-4173-9401-213B307ED4A0}" type="presParOf" srcId="{7B927147-7926-480D-B8D7-80226B5E31F0}" destId="{0565E76C-2500-4C05-9BE4-AFD3E38A822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A54F9E-C8A8-4CED-A212-BA6BD907C345}">
      <dsp:nvSpPr>
        <dsp:cNvPr id="0" name=""/>
        <dsp:cNvSpPr/>
      </dsp:nvSpPr>
      <dsp:spPr>
        <a:xfrm>
          <a:off x="0" y="5083892"/>
          <a:ext cx="6096000" cy="47667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Student/Parent/Guardian</a:t>
          </a:r>
          <a:endParaRPr lang="en-US" sz="1600" b="1" kern="1200" dirty="0"/>
        </a:p>
      </dsp:txBody>
      <dsp:txXfrm>
        <a:off x="0" y="5083892"/>
        <a:ext cx="6096000" cy="257406"/>
      </dsp:txXfrm>
    </dsp:sp>
    <dsp:sp modelId="{A404379D-F914-4095-AC5F-39733458EC5D}">
      <dsp:nvSpPr>
        <dsp:cNvPr id="0" name=""/>
        <dsp:cNvSpPr/>
      </dsp:nvSpPr>
      <dsp:spPr>
        <a:xfrm>
          <a:off x="0" y="5331765"/>
          <a:ext cx="6096000" cy="219271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Is responsible for the care and return of instructional materials to the campus</a:t>
          </a:r>
          <a:endParaRPr lang="en-US" sz="1400" kern="1200" dirty="0"/>
        </a:p>
      </dsp:txBody>
      <dsp:txXfrm>
        <a:off x="0" y="5331765"/>
        <a:ext cx="6096000" cy="219271"/>
      </dsp:txXfrm>
    </dsp:sp>
    <dsp:sp modelId="{853499EB-8801-4C77-B330-D1011D36E429}">
      <dsp:nvSpPr>
        <dsp:cNvPr id="0" name=""/>
        <dsp:cNvSpPr/>
      </dsp:nvSpPr>
      <dsp:spPr>
        <a:xfrm rot="10800000">
          <a:off x="0" y="4357912"/>
          <a:ext cx="6096000" cy="733130"/>
        </a:xfrm>
        <a:prstGeom prst="upArrowCallout">
          <a:avLst/>
        </a:prstGeom>
        <a:gradFill rotWithShape="0">
          <a:gsLst>
            <a:gs pos="0">
              <a:schemeClr val="accent3">
                <a:hueOff val="1607181"/>
                <a:satOff val="-2411"/>
                <a:lumOff val="-392"/>
                <a:alphaOff val="0"/>
                <a:shade val="51000"/>
                <a:satMod val="130000"/>
              </a:schemeClr>
            </a:gs>
            <a:gs pos="80000">
              <a:schemeClr val="accent3">
                <a:hueOff val="1607181"/>
                <a:satOff val="-2411"/>
                <a:lumOff val="-392"/>
                <a:alphaOff val="0"/>
                <a:shade val="93000"/>
                <a:satMod val="130000"/>
              </a:schemeClr>
            </a:gs>
            <a:gs pos="100000">
              <a:schemeClr val="accent3">
                <a:hueOff val="1607181"/>
                <a:satOff val="-2411"/>
                <a:lumOff val="-3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Teacher</a:t>
          </a:r>
          <a:endParaRPr lang="en-US" sz="1600" b="1" kern="1200" dirty="0"/>
        </a:p>
      </dsp:txBody>
      <dsp:txXfrm rot="-10800000">
        <a:off x="0" y="4357912"/>
        <a:ext cx="6096000" cy="257328"/>
      </dsp:txXfrm>
    </dsp:sp>
    <dsp:sp modelId="{562E9322-FA30-4A55-B128-D2A083112808}">
      <dsp:nvSpPr>
        <dsp:cNvPr id="0" name=""/>
        <dsp:cNvSpPr/>
      </dsp:nvSpPr>
      <dsp:spPr>
        <a:xfrm>
          <a:off x="0" y="4615240"/>
          <a:ext cx="6096000" cy="219206"/>
        </a:xfrm>
        <a:prstGeom prst="rect">
          <a:avLst/>
        </a:prstGeom>
        <a:solidFill>
          <a:schemeClr val="accent3">
            <a:tint val="40000"/>
            <a:alpha val="90000"/>
            <a:hueOff val="1530979"/>
            <a:satOff val="-1970"/>
            <a:lumOff val="-154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530979"/>
              <a:satOff val="-1970"/>
              <a:lumOff val="-15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Enforces campus procedures </a:t>
          </a:r>
          <a:endParaRPr lang="en-US" sz="1400" kern="1200" dirty="0"/>
        </a:p>
      </dsp:txBody>
      <dsp:txXfrm>
        <a:off x="0" y="4615240"/>
        <a:ext cx="6096000" cy="219206"/>
      </dsp:txXfrm>
    </dsp:sp>
    <dsp:sp modelId="{788C3D5F-F916-4302-830A-698714D22006}">
      <dsp:nvSpPr>
        <dsp:cNvPr id="0" name=""/>
        <dsp:cNvSpPr/>
      </dsp:nvSpPr>
      <dsp:spPr>
        <a:xfrm rot="10800000">
          <a:off x="0" y="3631931"/>
          <a:ext cx="6096000" cy="733130"/>
        </a:xfrm>
        <a:prstGeom prst="upArrowCallout">
          <a:avLst/>
        </a:prstGeom>
        <a:gradFill rotWithShape="0">
          <a:gsLst>
            <a:gs pos="0">
              <a:schemeClr val="accent3">
                <a:hueOff val="3214361"/>
                <a:satOff val="-4823"/>
                <a:lumOff val="-784"/>
                <a:alphaOff val="0"/>
                <a:shade val="51000"/>
                <a:satMod val="130000"/>
              </a:schemeClr>
            </a:gs>
            <a:gs pos="80000">
              <a:schemeClr val="accent3">
                <a:hueOff val="3214361"/>
                <a:satOff val="-4823"/>
                <a:lumOff val="-784"/>
                <a:alphaOff val="0"/>
                <a:shade val="93000"/>
                <a:satMod val="130000"/>
              </a:schemeClr>
            </a:gs>
            <a:gs pos="100000">
              <a:schemeClr val="accent3">
                <a:hueOff val="3214361"/>
                <a:satOff val="-4823"/>
                <a:lumOff val="-78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Campus Administrator </a:t>
          </a:r>
          <a:endParaRPr lang="en-US" sz="1600" b="1" kern="1200" dirty="0"/>
        </a:p>
      </dsp:txBody>
      <dsp:txXfrm rot="-10800000">
        <a:off x="0" y="3631931"/>
        <a:ext cx="6096000" cy="257328"/>
      </dsp:txXfrm>
    </dsp:sp>
    <dsp:sp modelId="{8F1D2E22-2B0D-4AC6-9C5E-3FE6327D2410}">
      <dsp:nvSpPr>
        <dsp:cNvPr id="0" name=""/>
        <dsp:cNvSpPr/>
      </dsp:nvSpPr>
      <dsp:spPr>
        <a:xfrm>
          <a:off x="0" y="3889260"/>
          <a:ext cx="6096000" cy="219206"/>
        </a:xfrm>
        <a:prstGeom prst="rect">
          <a:avLst/>
        </a:prstGeom>
        <a:solidFill>
          <a:schemeClr val="accent3">
            <a:tint val="40000"/>
            <a:alpha val="90000"/>
            <a:hueOff val="3061957"/>
            <a:satOff val="-3941"/>
            <a:lumOff val="-30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3061957"/>
              <a:satOff val="-3941"/>
              <a:lumOff val="-30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Sets campus procedures</a:t>
          </a:r>
          <a:endParaRPr lang="en-US" sz="1400" kern="1200" dirty="0"/>
        </a:p>
      </dsp:txBody>
      <dsp:txXfrm>
        <a:off x="0" y="3889260"/>
        <a:ext cx="6096000" cy="219206"/>
      </dsp:txXfrm>
    </dsp:sp>
    <dsp:sp modelId="{F1AD9290-1034-47FB-A56C-4EE06F4CA937}">
      <dsp:nvSpPr>
        <dsp:cNvPr id="0" name=""/>
        <dsp:cNvSpPr/>
      </dsp:nvSpPr>
      <dsp:spPr>
        <a:xfrm rot="10800000">
          <a:off x="0" y="2905951"/>
          <a:ext cx="6096000" cy="733130"/>
        </a:xfrm>
        <a:prstGeom prst="upArrowCallout">
          <a:avLst/>
        </a:prstGeom>
        <a:gradFill rotWithShape="0">
          <a:gsLst>
            <a:gs pos="0">
              <a:schemeClr val="accent3">
                <a:hueOff val="4821541"/>
                <a:satOff val="-7234"/>
                <a:lumOff val="-1176"/>
                <a:alphaOff val="0"/>
                <a:shade val="51000"/>
                <a:satMod val="130000"/>
              </a:schemeClr>
            </a:gs>
            <a:gs pos="80000">
              <a:schemeClr val="accent3">
                <a:hueOff val="4821541"/>
                <a:satOff val="-7234"/>
                <a:lumOff val="-1176"/>
                <a:alphaOff val="0"/>
                <a:shade val="93000"/>
                <a:satMod val="130000"/>
              </a:schemeClr>
            </a:gs>
            <a:gs pos="100000">
              <a:schemeClr val="accent3">
                <a:hueOff val="4821541"/>
                <a:satOff val="-7234"/>
                <a:lumOff val="-11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District Textbook Coordinator</a:t>
          </a:r>
          <a:endParaRPr lang="en-US" sz="1600" b="1" kern="1200" dirty="0"/>
        </a:p>
      </dsp:txBody>
      <dsp:txXfrm rot="-10800000">
        <a:off x="0" y="2905951"/>
        <a:ext cx="6096000" cy="257328"/>
      </dsp:txXfrm>
    </dsp:sp>
    <dsp:sp modelId="{7C30F3BD-AAA7-4335-8694-EFCE5103D325}">
      <dsp:nvSpPr>
        <dsp:cNvPr id="0" name=""/>
        <dsp:cNvSpPr/>
      </dsp:nvSpPr>
      <dsp:spPr>
        <a:xfrm>
          <a:off x="0" y="3163280"/>
          <a:ext cx="6096000" cy="219206"/>
        </a:xfrm>
        <a:prstGeom prst="rect">
          <a:avLst/>
        </a:prstGeom>
        <a:solidFill>
          <a:schemeClr val="accent3">
            <a:tint val="40000"/>
            <a:alpha val="90000"/>
            <a:hueOff val="4592936"/>
            <a:satOff val="-5911"/>
            <a:lumOff val="-461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4592936"/>
              <a:satOff val="-5911"/>
              <a:lumOff val="-46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Enforces state and local policies </a:t>
          </a:r>
          <a:endParaRPr lang="en-US" sz="1400" kern="1200" dirty="0"/>
        </a:p>
      </dsp:txBody>
      <dsp:txXfrm>
        <a:off x="0" y="3163280"/>
        <a:ext cx="6096000" cy="219206"/>
      </dsp:txXfrm>
    </dsp:sp>
    <dsp:sp modelId="{67FC1AF3-EB53-454C-BB09-404AE0F74B31}">
      <dsp:nvSpPr>
        <dsp:cNvPr id="0" name=""/>
        <dsp:cNvSpPr/>
      </dsp:nvSpPr>
      <dsp:spPr>
        <a:xfrm rot="10800000">
          <a:off x="0" y="2179970"/>
          <a:ext cx="6096000" cy="733130"/>
        </a:xfrm>
        <a:prstGeom prst="upArrowCallout">
          <a:avLst/>
        </a:prstGeom>
        <a:gradFill rotWithShape="0">
          <a:gsLst>
            <a:gs pos="0">
              <a:schemeClr val="accent3">
                <a:hueOff val="6428722"/>
                <a:satOff val="-9646"/>
                <a:lumOff val="-1569"/>
                <a:alphaOff val="0"/>
                <a:shade val="51000"/>
                <a:satMod val="130000"/>
              </a:schemeClr>
            </a:gs>
            <a:gs pos="80000">
              <a:schemeClr val="accent3">
                <a:hueOff val="6428722"/>
                <a:satOff val="-9646"/>
                <a:lumOff val="-1569"/>
                <a:alphaOff val="0"/>
                <a:shade val="93000"/>
                <a:satMod val="130000"/>
              </a:schemeClr>
            </a:gs>
            <a:gs pos="100000">
              <a:schemeClr val="accent3">
                <a:hueOff val="6428722"/>
                <a:satOff val="-9646"/>
                <a:lumOff val="-156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Superintendent</a:t>
          </a:r>
          <a:endParaRPr lang="en-US" sz="1000" b="1" kern="1200" dirty="0"/>
        </a:p>
      </dsp:txBody>
      <dsp:txXfrm rot="-10800000">
        <a:off x="0" y="2179970"/>
        <a:ext cx="6096000" cy="257328"/>
      </dsp:txXfrm>
    </dsp:sp>
    <dsp:sp modelId="{3930A428-58CE-4771-8036-47D96DBEF63D}">
      <dsp:nvSpPr>
        <dsp:cNvPr id="0" name=""/>
        <dsp:cNvSpPr/>
      </dsp:nvSpPr>
      <dsp:spPr>
        <a:xfrm>
          <a:off x="0" y="2437299"/>
          <a:ext cx="6096000" cy="219206"/>
        </a:xfrm>
        <a:prstGeom prst="rect">
          <a:avLst/>
        </a:prstGeom>
        <a:solidFill>
          <a:schemeClr val="accent3">
            <a:tint val="40000"/>
            <a:alpha val="90000"/>
            <a:hueOff val="6123914"/>
            <a:satOff val="-7882"/>
            <a:lumOff val="-614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6123914"/>
              <a:satOff val="-7882"/>
              <a:lumOff val="-6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Sets local procedures and enforces state and local policies</a:t>
          </a:r>
          <a:endParaRPr lang="en-US" sz="1400" kern="1200" dirty="0"/>
        </a:p>
      </dsp:txBody>
      <dsp:txXfrm>
        <a:off x="0" y="2437299"/>
        <a:ext cx="6096000" cy="219206"/>
      </dsp:txXfrm>
    </dsp:sp>
    <dsp:sp modelId="{A826DAB6-98E9-4BE4-B646-799E4A43CAF9}">
      <dsp:nvSpPr>
        <dsp:cNvPr id="0" name=""/>
        <dsp:cNvSpPr/>
      </dsp:nvSpPr>
      <dsp:spPr>
        <a:xfrm rot="10800000">
          <a:off x="0" y="1453990"/>
          <a:ext cx="6096000" cy="733130"/>
        </a:xfrm>
        <a:prstGeom prst="upArrowCallout">
          <a:avLst/>
        </a:prstGeom>
        <a:gradFill rotWithShape="0">
          <a:gsLst>
            <a:gs pos="0">
              <a:schemeClr val="accent3">
                <a:hueOff val="8035903"/>
                <a:satOff val="-12057"/>
                <a:lumOff val="-1961"/>
                <a:alphaOff val="0"/>
                <a:shade val="51000"/>
                <a:satMod val="130000"/>
              </a:schemeClr>
            </a:gs>
            <a:gs pos="80000">
              <a:schemeClr val="accent3">
                <a:hueOff val="8035903"/>
                <a:satOff val="-12057"/>
                <a:lumOff val="-1961"/>
                <a:alphaOff val="0"/>
                <a:shade val="93000"/>
                <a:satMod val="130000"/>
              </a:schemeClr>
            </a:gs>
            <a:gs pos="100000">
              <a:schemeClr val="accent3">
                <a:hueOff val="8035903"/>
                <a:satOff val="-12057"/>
                <a:lumOff val="-196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Local Board of Trustees</a:t>
          </a:r>
          <a:endParaRPr lang="en-US" sz="1600" b="1" kern="1200" dirty="0"/>
        </a:p>
      </dsp:txBody>
      <dsp:txXfrm rot="-10800000">
        <a:off x="0" y="1453990"/>
        <a:ext cx="6096000" cy="257328"/>
      </dsp:txXfrm>
    </dsp:sp>
    <dsp:sp modelId="{A2AFDB95-44A9-4750-96F6-BDC2D40BECA8}">
      <dsp:nvSpPr>
        <dsp:cNvPr id="0" name=""/>
        <dsp:cNvSpPr/>
      </dsp:nvSpPr>
      <dsp:spPr>
        <a:xfrm>
          <a:off x="0" y="1711319"/>
          <a:ext cx="6096000" cy="219206"/>
        </a:xfrm>
        <a:prstGeom prst="rect">
          <a:avLst/>
        </a:prstGeom>
        <a:solidFill>
          <a:schemeClr val="accent3">
            <a:tint val="40000"/>
            <a:alpha val="90000"/>
            <a:hueOff val="7654893"/>
            <a:satOff val="-9852"/>
            <a:lumOff val="-768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7654893"/>
              <a:satOff val="-9852"/>
              <a:lumOff val="-76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Sets local textbook procedures</a:t>
          </a:r>
          <a:endParaRPr lang="en-US" sz="1400" kern="1200" dirty="0"/>
        </a:p>
      </dsp:txBody>
      <dsp:txXfrm>
        <a:off x="0" y="1711319"/>
        <a:ext cx="6096000" cy="219206"/>
      </dsp:txXfrm>
    </dsp:sp>
    <dsp:sp modelId="{96FDBA41-14BF-4853-880C-BB0294ED27DD}">
      <dsp:nvSpPr>
        <dsp:cNvPr id="0" name=""/>
        <dsp:cNvSpPr/>
      </dsp:nvSpPr>
      <dsp:spPr>
        <a:xfrm rot="10800000">
          <a:off x="0" y="728010"/>
          <a:ext cx="6096000" cy="733130"/>
        </a:xfrm>
        <a:prstGeom prst="upArrowCallout">
          <a:avLst/>
        </a:prstGeom>
        <a:gradFill rotWithShape="0">
          <a:gsLst>
            <a:gs pos="0">
              <a:schemeClr val="accent3">
                <a:hueOff val="9643083"/>
                <a:satOff val="-14469"/>
                <a:lumOff val="-2353"/>
                <a:alphaOff val="0"/>
                <a:shade val="51000"/>
                <a:satMod val="130000"/>
              </a:schemeClr>
            </a:gs>
            <a:gs pos="80000">
              <a:schemeClr val="accent3">
                <a:hueOff val="9643083"/>
                <a:satOff val="-14469"/>
                <a:lumOff val="-2353"/>
                <a:alphaOff val="0"/>
                <a:shade val="93000"/>
                <a:satMod val="130000"/>
              </a:schemeClr>
            </a:gs>
            <a:gs pos="100000">
              <a:schemeClr val="accent3">
                <a:hueOff val="9643083"/>
                <a:satOff val="-14469"/>
                <a:lumOff val="-23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TEA Textbook Division</a:t>
          </a:r>
          <a:endParaRPr lang="en-US" sz="1600" b="1" kern="1200" dirty="0"/>
        </a:p>
      </dsp:txBody>
      <dsp:txXfrm rot="-10800000">
        <a:off x="0" y="728010"/>
        <a:ext cx="6096000" cy="257328"/>
      </dsp:txXfrm>
    </dsp:sp>
    <dsp:sp modelId="{446B1187-E110-42DD-8926-9AE105A8D0D2}">
      <dsp:nvSpPr>
        <dsp:cNvPr id="0" name=""/>
        <dsp:cNvSpPr/>
      </dsp:nvSpPr>
      <dsp:spPr>
        <a:xfrm>
          <a:off x="0" y="985338"/>
          <a:ext cx="6096000" cy="219206"/>
        </a:xfrm>
        <a:prstGeom prst="rect">
          <a:avLst/>
        </a:prstGeom>
        <a:solidFill>
          <a:schemeClr val="accent3">
            <a:tint val="40000"/>
            <a:alpha val="90000"/>
            <a:hueOff val="9185871"/>
            <a:satOff val="-11823"/>
            <a:lumOff val="-921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9185871"/>
              <a:satOff val="-11823"/>
              <a:lumOff val="-92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Sets state textbook procedures</a:t>
          </a:r>
          <a:endParaRPr lang="en-US" sz="1400" kern="1200" dirty="0"/>
        </a:p>
      </dsp:txBody>
      <dsp:txXfrm>
        <a:off x="0" y="985338"/>
        <a:ext cx="6096000" cy="219206"/>
      </dsp:txXfrm>
    </dsp:sp>
    <dsp:sp modelId="{D4159E20-3CD9-4BCF-8DEB-9D29D0F49A49}">
      <dsp:nvSpPr>
        <dsp:cNvPr id="0" name=""/>
        <dsp:cNvSpPr/>
      </dsp:nvSpPr>
      <dsp:spPr>
        <a:xfrm rot="10800000">
          <a:off x="0" y="2029"/>
          <a:ext cx="6096000" cy="733130"/>
        </a:xfrm>
        <a:prstGeom prst="upArrowCallou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 smtClean="0"/>
            <a:t>State Board of Education</a:t>
          </a:r>
          <a:endParaRPr lang="en-US" sz="1600" b="1" i="0" kern="1200" dirty="0"/>
        </a:p>
      </dsp:txBody>
      <dsp:txXfrm rot="-10800000">
        <a:off x="0" y="2029"/>
        <a:ext cx="6096000" cy="257328"/>
      </dsp:txXfrm>
    </dsp:sp>
    <dsp:sp modelId="{0565E76C-2500-4C05-9BE4-AFD3E38A822C}">
      <dsp:nvSpPr>
        <dsp:cNvPr id="0" name=""/>
        <dsp:cNvSpPr/>
      </dsp:nvSpPr>
      <dsp:spPr>
        <a:xfrm>
          <a:off x="0" y="259358"/>
          <a:ext cx="6096000" cy="219206"/>
        </a:xfrm>
        <a:prstGeom prst="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Sets state textbook policies</a:t>
          </a:r>
          <a:endParaRPr lang="en-US" sz="1400" kern="1200" dirty="0"/>
        </a:p>
      </dsp:txBody>
      <dsp:txXfrm>
        <a:off x="0" y="259358"/>
        <a:ext cx="6096000" cy="219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7162A332-D862-4BB8-8AFA-4587A641CA8E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B873C76D-D45B-4596-A5E5-95247D64C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66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33DDF163-B173-4BC5-8128-88A4ED8BB91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94FAD15A-F1DF-4877-BA54-10A76C8B3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81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AD15A-F1DF-4877-BA54-10A76C8B3F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20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AD15A-F1DF-4877-BA54-10A76C8B3F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560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AD15A-F1DF-4877-BA54-10A76C8B3F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92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AD15A-F1DF-4877-BA54-10A76C8B3F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08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AD15A-F1DF-4877-BA54-10A76C8B3F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70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AD15A-F1DF-4877-BA54-10A76C8B3F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69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AD15A-F1DF-4877-BA54-10A76C8B3F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70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AD15A-F1DF-4877-BA54-10A76C8B3F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44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DAB11-EAC9-4A36-808C-FB86EA70472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62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18080-2BD2-4688-860E-E3DCC4F3B09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742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56610-E352-42F1-86EC-D9BA4F851B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90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14A76-17C6-4A1D-B15D-64A799E7D23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19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AA70C-D475-4B49-861C-7CB0807DF7A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588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1DAC5-7D8C-4A4C-B24C-46144C27884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468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C2174-8E45-4517-B7DD-EC928F27965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80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B9520-4E7D-4DDE-A71D-877F6BD34A3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404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E6768-08FB-4580-9E02-2889B2508E1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093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467D6-07B1-4329-85B2-E6634DA0655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308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246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spc="300" baseline="0">
                <a:solidFill>
                  <a:schemeClr val="bg1"/>
                </a:solidFill>
                <a:latin typeface="Monotype Corsiva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246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9588CA-1904-44C9-938A-2DC95579B567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638800"/>
            <a:ext cx="7772400" cy="0"/>
          </a:xfrm>
          <a:prstGeom prst="line">
            <a:avLst/>
          </a:prstGeom>
          <a:ln w="76200">
            <a:solidFill>
              <a:srgbClr val="FFD0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5791200"/>
            <a:ext cx="7315200" cy="0"/>
          </a:xfrm>
          <a:prstGeom prst="line">
            <a:avLst/>
          </a:prstGeom>
          <a:ln w="76200">
            <a:solidFill>
              <a:srgbClr val="FFD0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2400" y="6334125"/>
            <a:ext cx="6934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spc="300" dirty="0">
                <a:solidFill>
                  <a:prstClr val="white"/>
                </a:solidFill>
                <a:latin typeface="Monotype Corsiva" pitchFamily="66" charset="0"/>
              </a:rPr>
              <a:t>Seek Perfection </a:t>
            </a:r>
            <a:r>
              <a:rPr lang="en-US" sz="2800" b="1" spc="300" dirty="0">
                <a:solidFill>
                  <a:prstClr val="white"/>
                </a:solidFill>
                <a:latin typeface="Monotype Corsiva" pitchFamily="66" charset="0"/>
              </a:rPr>
              <a:t>. . . </a:t>
            </a:r>
            <a:r>
              <a:rPr lang="en-US" sz="2800" spc="300" dirty="0">
                <a:solidFill>
                  <a:prstClr val="white"/>
                </a:solidFill>
                <a:latin typeface="Monotype Corsiva" pitchFamily="66" charset="0"/>
              </a:rPr>
              <a:t>Capture Excellence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81000" y="5867400"/>
            <a:ext cx="44958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Arial" charset="0"/>
              </a:rPr>
              <a:t>Frenship ISD</a:t>
            </a:r>
          </a:p>
        </p:txBody>
      </p:sp>
      <p:grpSp>
        <p:nvGrpSpPr>
          <p:cNvPr id="16" name="Group 5"/>
          <p:cNvGrpSpPr>
            <a:grpSpLocks/>
          </p:cNvGrpSpPr>
          <p:nvPr userDrawn="1"/>
        </p:nvGrpSpPr>
        <p:grpSpPr bwMode="auto">
          <a:xfrm>
            <a:off x="7696200" y="5486400"/>
            <a:ext cx="1371600" cy="1295400"/>
            <a:chOff x="1926336" y="783336"/>
            <a:chExt cx="5291328" cy="5291328"/>
          </a:xfrm>
        </p:grpSpPr>
        <p:sp>
          <p:nvSpPr>
            <p:cNvPr id="17" name="Oval 16"/>
            <p:cNvSpPr/>
            <p:nvPr/>
          </p:nvSpPr>
          <p:spPr>
            <a:xfrm>
              <a:off x="2440771" y="1295611"/>
              <a:ext cx="4188968" cy="42667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18" name="Picture 3" descr="Frenship_seal_blue.jpg"/>
            <p:cNvPicPr>
              <a:picLocks noChangeAspect="1"/>
            </p:cNvPicPr>
            <p:nvPr/>
          </p:nvPicPr>
          <p:blipFill>
            <a:blip r:embed="rId13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26336" y="783336"/>
              <a:ext cx="5291328" cy="5291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40771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1470025"/>
          </a:xfrm>
        </p:spPr>
        <p:txBody>
          <a:bodyPr/>
          <a:lstStyle/>
          <a:p>
            <a:r>
              <a:rPr lang="en-US" smtClean="0"/>
              <a:t>District Textbook Committee</a:t>
            </a:r>
            <a:br>
              <a:rPr lang="en-US" smtClean="0"/>
            </a:br>
            <a:r>
              <a:rPr lang="en-US" smtClean="0"/>
              <a:t>2013-14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400800" cy="1752600"/>
          </a:xfrm>
        </p:spPr>
        <p:txBody>
          <a:bodyPr/>
          <a:lstStyle/>
          <a:p>
            <a:r>
              <a:rPr lang="en-US" sz="7200" smtClean="0">
                <a:solidFill>
                  <a:schemeClr val="bg1"/>
                </a:solidFill>
              </a:rPr>
              <a:t>WELCOME!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09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Proclamation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District Textbook Coordinator</a:t>
            </a:r>
          </a:p>
          <a:p>
            <a:pPr marL="457200" lvl="1" indent="0">
              <a:buNone/>
            </a:pPr>
            <a:r>
              <a:rPr lang="en-US" sz="2400" dirty="0" smtClean="0"/>
              <a:t>	Emily Nowlain:  866-9541 ext:  272</a:t>
            </a:r>
          </a:p>
          <a:p>
            <a:r>
              <a:rPr lang="en-US" sz="2400" dirty="0" smtClean="0"/>
              <a:t>Technology Applications 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Emily Nowlain:  866-9541 </a:t>
            </a:r>
            <a:r>
              <a:rPr lang="en-US" sz="2400" dirty="0"/>
              <a:t>ext:  272</a:t>
            </a:r>
            <a:r>
              <a:rPr lang="en-US" sz="2400" dirty="0" smtClean="0"/>
              <a:t>  </a:t>
            </a:r>
          </a:p>
          <a:p>
            <a:r>
              <a:rPr lang="en-US" sz="2400" dirty="0" smtClean="0"/>
              <a:t>Science K-12  </a:t>
            </a:r>
          </a:p>
          <a:p>
            <a:pPr marL="457200" lvl="1" indent="0">
              <a:buNone/>
            </a:pPr>
            <a:r>
              <a:rPr lang="en-US" sz="2400" dirty="0" smtClean="0"/>
              <a:t>	Gail Smith:  866-6902 ext:  275</a:t>
            </a:r>
          </a:p>
          <a:p>
            <a:r>
              <a:rPr lang="en-US" sz="2400" dirty="0" smtClean="0"/>
              <a:t>Math K-8  </a:t>
            </a:r>
          </a:p>
          <a:p>
            <a:pPr marL="457200" lvl="1" indent="0">
              <a:buNone/>
            </a:pPr>
            <a:r>
              <a:rPr lang="en-US" sz="2400" dirty="0" smtClean="0"/>
              <a:t>	Cassandra Slayton:  </a:t>
            </a:r>
            <a:r>
              <a:rPr lang="en-US" sz="2400" dirty="0"/>
              <a:t>866-6902 ext:  </a:t>
            </a:r>
            <a:r>
              <a:rPr lang="en-US" sz="2400" dirty="0" smtClean="0"/>
              <a:t>277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37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00751749"/>
              </p:ext>
            </p:extLst>
          </p:nvPr>
        </p:nvGraphicFramePr>
        <p:xfrm>
          <a:off x="1447800" y="990600"/>
          <a:ext cx="60960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00200" y="3048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Textbook Responsibility Flow Chart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06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and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49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sz="2800" u="sng" dirty="0" smtClean="0"/>
              <a:t>Vision</a:t>
            </a:r>
          </a:p>
          <a:p>
            <a:pPr marL="457200" lvl="1" indent="0">
              <a:buNone/>
            </a:pPr>
            <a:r>
              <a:rPr lang="en-US" dirty="0" smtClean="0"/>
              <a:t>	Provide instructional materials that will ensure the success of all students.</a:t>
            </a:r>
          </a:p>
          <a:p>
            <a:pPr marL="457200" lvl="1" indent="0">
              <a:buNone/>
            </a:pPr>
            <a:r>
              <a:rPr lang="en-US" u="sng" dirty="0" smtClean="0"/>
              <a:t>Mission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smtClean="0"/>
              <a:t>	To provide each student and teacher with the best state adopted instructional material.  </a:t>
            </a:r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338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Adoption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400" dirty="0" smtClean="0"/>
              <a:t>Form a committee</a:t>
            </a:r>
          </a:p>
          <a:p>
            <a:r>
              <a:rPr lang="en-US" sz="2400" dirty="0" smtClean="0"/>
              <a:t>Preview Samples</a:t>
            </a:r>
          </a:p>
          <a:p>
            <a:r>
              <a:rPr lang="en-US" sz="2400" dirty="0" smtClean="0"/>
              <a:t>Compare Content to Standards</a:t>
            </a:r>
          </a:p>
          <a:p>
            <a:r>
              <a:rPr lang="en-US" sz="2400" dirty="0" smtClean="0"/>
              <a:t>Complete District Rubrics</a:t>
            </a:r>
          </a:p>
          <a:p>
            <a:r>
              <a:rPr lang="en-US" sz="2400" dirty="0" smtClean="0"/>
              <a:t>Narrow it Down </a:t>
            </a:r>
          </a:p>
          <a:p>
            <a:r>
              <a:rPr lang="en-US" sz="2400" dirty="0" smtClean="0"/>
              <a:t>Bring in Individual Sales Reps</a:t>
            </a:r>
          </a:p>
          <a:p>
            <a:r>
              <a:rPr lang="en-US" sz="2400" dirty="0" smtClean="0"/>
              <a:t>Compare Costs</a:t>
            </a:r>
          </a:p>
          <a:p>
            <a:r>
              <a:rPr lang="en-US" sz="2400" dirty="0" smtClean="0"/>
              <a:t>Compare Free Materials</a:t>
            </a:r>
          </a:p>
          <a:p>
            <a:r>
              <a:rPr lang="en-US" sz="2400" dirty="0" smtClean="0"/>
              <a:t>Come to a Conclusion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5669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Committee Member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Campus liaison </a:t>
            </a:r>
          </a:p>
          <a:p>
            <a:r>
              <a:rPr lang="en-US" sz="2800" dirty="0" smtClean="0"/>
              <a:t>Support </a:t>
            </a:r>
            <a:r>
              <a:rPr lang="en-US" sz="2800" dirty="0"/>
              <a:t>the committee by attending and participating in </a:t>
            </a:r>
            <a:r>
              <a:rPr lang="en-US" sz="2800" dirty="0" smtClean="0"/>
              <a:t>meetings</a:t>
            </a:r>
          </a:p>
          <a:p>
            <a:r>
              <a:rPr lang="en-US" sz="2800" dirty="0" smtClean="0"/>
              <a:t>Preview samples</a:t>
            </a:r>
          </a:p>
          <a:p>
            <a:r>
              <a:rPr lang="en-US" sz="2800" dirty="0" smtClean="0"/>
              <a:t>Facilitate teacher discussions </a:t>
            </a:r>
          </a:p>
          <a:p>
            <a:r>
              <a:rPr lang="en-US" sz="2800" dirty="0" smtClean="0"/>
              <a:t>Collect Rubrics</a:t>
            </a:r>
          </a:p>
          <a:p>
            <a:r>
              <a:rPr lang="en-US" sz="2800" dirty="0" smtClean="0"/>
              <a:t>Provide timely collective feedback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208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Pitfalls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Shall not accept meals, entertainment, gifts, or gratuities in any form, or any promises thereof, from any publishers or their agents at any time, including publisher or publisher-sponsored textbook adoption events.</a:t>
            </a:r>
          </a:p>
          <a:p>
            <a:pPr lvl="0"/>
            <a:r>
              <a:rPr lang="en-US" sz="2400" dirty="0"/>
              <a:t>No dissemination of any e-mail, announcements, flyers, invitations, letters, or other publisher information.</a:t>
            </a:r>
          </a:p>
          <a:p>
            <a:pPr lvl="0"/>
            <a:r>
              <a:rPr lang="en-US" sz="2400" dirty="0"/>
              <a:t>No communications with any publisher representative/agent via e-mail, phone, face-to-face meetings, text messages,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098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 the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ESC 17-Textbook Fairs (All Day)</a:t>
            </a:r>
          </a:p>
          <a:p>
            <a:pPr lvl="1"/>
            <a:r>
              <a:rPr lang="en-US" dirty="0" smtClean="0"/>
              <a:t>January 17:  Science </a:t>
            </a:r>
          </a:p>
          <a:p>
            <a:pPr lvl="1"/>
            <a:r>
              <a:rPr lang="en-US" dirty="0" smtClean="0"/>
              <a:t>February 4:  Math</a:t>
            </a:r>
          </a:p>
          <a:p>
            <a:pPr lvl="1"/>
            <a:r>
              <a:rPr lang="en-US" dirty="0" smtClean="0"/>
              <a:t>February 6:  Technology Applications </a:t>
            </a:r>
          </a:p>
          <a:p>
            <a:pPr lvl="1"/>
            <a:r>
              <a:rPr lang="en-US" dirty="0"/>
              <a:t>FISD Decision Date March 25th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(Questions please contact the content coordinator)</a:t>
            </a:r>
          </a:p>
        </p:txBody>
      </p:sp>
    </p:spTree>
    <p:extLst>
      <p:ext uri="{BB962C8B-B14F-4D97-AF65-F5344CB8AC3E}">
        <p14:creationId xmlns:p14="http://schemas.microsoft.com/office/powerpoint/2010/main" val="3612824710"/>
      </p:ext>
    </p:extLst>
  </p:cSld>
  <p:clrMapOvr>
    <a:masterClrMapping/>
  </p:clrMapOvr>
</p:sld>
</file>

<file path=ppt/theme/theme1.xml><?xml version="1.0" encoding="utf-8"?>
<a:theme xmlns:a="http://schemas.openxmlformats.org/drawingml/2006/main" name="Frenship Logo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263</Words>
  <Application>Microsoft Office PowerPoint</Application>
  <PresentationFormat>On-screen Show (4:3)</PresentationFormat>
  <Paragraphs>70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Frenship Logo Theme</vt:lpstr>
      <vt:lpstr>District Textbook Committee 2013-14</vt:lpstr>
      <vt:lpstr>Proclamation 2014</vt:lpstr>
      <vt:lpstr>PowerPoint Presentation</vt:lpstr>
      <vt:lpstr>Vision and Mission</vt:lpstr>
      <vt:lpstr>Adoption Process</vt:lpstr>
      <vt:lpstr>Role of the Committee Member </vt:lpstr>
      <vt:lpstr>Potential Pitfalls </vt:lpstr>
      <vt:lpstr>Save the Date</vt:lpstr>
    </vt:vector>
  </TitlesOfParts>
  <Company>Frenship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 Instruction Office</dc:creator>
  <cp:lastModifiedBy>Emily Nowlain</cp:lastModifiedBy>
  <cp:revision>8</cp:revision>
  <cp:lastPrinted>2014-01-08T20:54:35Z</cp:lastPrinted>
  <dcterms:created xsi:type="dcterms:W3CDTF">2014-01-08T18:57:51Z</dcterms:created>
  <dcterms:modified xsi:type="dcterms:W3CDTF">2014-01-10T14:17:30Z</dcterms:modified>
</cp:coreProperties>
</file>